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732" r:id="rId5"/>
  </p:sldMasterIdLst>
  <p:notesMasterIdLst>
    <p:notesMasterId r:id="rId50"/>
  </p:notesMasterIdLst>
  <p:handoutMasterIdLst>
    <p:handoutMasterId r:id="rId51"/>
  </p:handoutMasterIdLst>
  <p:sldIdLst>
    <p:sldId id="598" r:id="rId6"/>
    <p:sldId id="986" r:id="rId7"/>
    <p:sldId id="1090" r:id="rId8"/>
    <p:sldId id="1015" r:id="rId9"/>
    <p:sldId id="910" r:id="rId10"/>
    <p:sldId id="901" r:id="rId11"/>
    <p:sldId id="933" r:id="rId12"/>
    <p:sldId id="806" r:id="rId13"/>
    <p:sldId id="823" r:id="rId14"/>
    <p:sldId id="914" r:id="rId15"/>
    <p:sldId id="918" r:id="rId16"/>
    <p:sldId id="1091" r:id="rId17"/>
    <p:sldId id="1077" r:id="rId18"/>
    <p:sldId id="1081" r:id="rId19"/>
    <p:sldId id="1082" r:id="rId20"/>
    <p:sldId id="1084" r:id="rId21"/>
    <p:sldId id="1086" r:id="rId22"/>
    <p:sldId id="991" r:id="rId23"/>
    <p:sldId id="1008" r:id="rId24"/>
    <p:sldId id="1009" r:id="rId25"/>
    <p:sldId id="1010" r:id="rId26"/>
    <p:sldId id="1092" r:id="rId27"/>
    <p:sldId id="1012" r:id="rId28"/>
    <p:sldId id="1013" r:id="rId29"/>
    <p:sldId id="993" r:id="rId30"/>
    <p:sldId id="1072" r:id="rId31"/>
    <p:sldId id="1087" r:id="rId32"/>
    <p:sldId id="1071" r:id="rId33"/>
    <p:sldId id="1073" r:id="rId34"/>
    <p:sldId id="1053" r:id="rId35"/>
    <p:sldId id="992" r:id="rId36"/>
    <p:sldId id="1052" r:id="rId37"/>
    <p:sldId id="1088" r:id="rId38"/>
    <p:sldId id="1070" r:id="rId39"/>
    <p:sldId id="1057" r:id="rId40"/>
    <p:sldId id="1089" r:id="rId41"/>
    <p:sldId id="1068" r:id="rId42"/>
    <p:sldId id="1059" r:id="rId43"/>
    <p:sldId id="1063" r:id="rId44"/>
    <p:sldId id="1064" r:id="rId45"/>
    <p:sldId id="1062" r:id="rId46"/>
    <p:sldId id="1061" r:id="rId47"/>
    <p:sldId id="818" r:id="rId48"/>
    <p:sldId id="897" r:id="rId4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C919AE4-B7E4-47F6-9107-F7B85E77A16A}">
          <p14:sldIdLst>
            <p14:sldId id="598"/>
            <p14:sldId id="986"/>
            <p14:sldId id="1090"/>
            <p14:sldId id="1015"/>
            <p14:sldId id="910"/>
            <p14:sldId id="901"/>
            <p14:sldId id="933"/>
            <p14:sldId id="806"/>
            <p14:sldId id="823"/>
            <p14:sldId id="914"/>
            <p14:sldId id="918"/>
            <p14:sldId id="1091"/>
            <p14:sldId id="1077"/>
            <p14:sldId id="1081"/>
            <p14:sldId id="1082"/>
            <p14:sldId id="1084"/>
            <p14:sldId id="1086"/>
            <p14:sldId id="991"/>
            <p14:sldId id="1008"/>
            <p14:sldId id="1009"/>
            <p14:sldId id="1010"/>
            <p14:sldId id="1092"/>
            <p14:sldId id="1012"/>
            <p14:sldId id="1013"/>
            <p14:sldId id="993"/>
            <p14:sldId id="1072"/>
            <p14:sldId id="1087"/>
            <p14:sldId id="1071"/>
            <p14:sldId id="1073"/>
            <p14:sldId id="1053"/>
            <p14:sldId id="992"/>
            <p14:sldId id="1052"/>
            <p14:sldId id="1088"/>
            <p14:sldId id="1070"/>
            <p14:sldId id="1057"/>
            <p14:sldId id="1089"/>
            <p14:sldId id="1068"/>
            <p14:sldId id="1059"/>
            <p14:sldId id="1063"/>
            <p14:sldId id="1064"/>
            <p14:sldId id="1062"/>
            <p14:sldId id="1061"/>
            <p14:sldId id="818"/>
            <p14:sldId id="8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20"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D25"/>
    <a:srgbClr val="D4BC86"/>
    <a:srgbClr val="B28E40"/>
    <a:srgbClr val="E9DDC1"/>
    <a:srgbClr val="F4EEE0"/>
    <a:srgbClr val="EFE6D1"/>
    <a:srgbClr val="EAEAEA"/>
    <a:srgbClr val="288C3A"/>
    <a:srgbClr val="0B55A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9389" autoAdjust="0"/>
  </p:normalViewPr>
  <p:slideViewPr>
    <p:cSldViewPr>
      <p:cViewPr varScale="1">
        <p:scale>
          <a:sx n="116" d="100"/>
          <a:sy n="116" d="100"/>
        </p:scale>
        <p:origin x="972"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61" d="100"/>
          <a:sy n="61" d="100"/>
        </p:scale>
        <p:origin x="-3317" y="-101"/>
      </p:cViewPr>
      <p:guideLst>
        <p:guide orient="horz" pos="3105"/>
        <p:guide pos="212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12411993389783E-2"/>
          <c:y val="0.20765782087098181"/>
          <c:w val="0.89299672225692783"/>
          <c:h val="0.68640265194122807"/>
        </c:manualLayout>
      </c:layout>
      <c:lineChart>
        <c:grouping val="standard"/>
        <c:varyColors val="0"/>
        <c:ser>
          <c:idx val="0"/>
          <c:order val="0"/>
          <c:tx>
            <c:strRef>
              <c:f>工作表2!$Q$3</c:f>
              <c:strCache>
                <c:ptCount val="1"/>
                <c:pt idx="0">
                  <c:v>港幣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工作表2!$Q$4:$Q$133</c:f>
            </c:numRef>
          </c:val>
          <c:smooth val="0"/>
        </c:ser>
        <c:ser>
          <c:idx val="1"/>
          <c:order val="1"/>
          <c:tx>
            <c:strRef>
              <c:f>工作表2!$R$3</c:f>
              <c:strCache>
                <c:ptCount val="1"/>
                <c:pt idx="0">
                  <c:v>日幣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工作表2!$R$4:$R$133</c:f>
              <c:numCache>
                <c:formatCode>0.00</c:formatCode>
                <c:ptCount val="130"/>
                <c:pt idx="0">
                  <c:v>85.390177013213659</c:v>
                </c:pt>
                <c:pt idx="1">
                  <c:v>85.456660849331016</c:v>
                </c:pt>
                <c:pt idx="2">
                  <c:v>85.398487492728307</c:v>
                </c:pt>
                <c:pt idx="3">
                  <c:v>84.766891049613562</c:v>
                </c:pt>
                <c:pt idx="4">
                  <c:v>84.933100639906925</c:v>
                </c:pt>
                <c:pt idx="5">
                  <c:v>88.224050527715463</c:v>
                </c:pt>
                <c:pt idx="6">
                  <c:v>86.794648051192567</c:v>
                </c:pt>
                <c:pt idx="7">
                  <c:v>87.052272916147245</c:v>
                </c:pt>
                <c:pt idx="8">
                  <c:v>86.379124075459146</c:v>
                </c:pt>
                <c:pt idx="9">
                  <c:v>86.561954624781862</c:v>
                </c:pt>
                <c:pt idx="10">
                  <c:v>86.645059419928543</c:v>
                </c:pt>
                <c:pt idx="11">
                  <c:v>88.09939333499544</c:v>
                </c:pt>
                <c:pt idx="12">
                  <c:v>88.174187650627417</c:v>
                </c:pt>
                <c:pt idx="13">
                  <c:v>88.323776281891455</c:v>
                </c:pt>
                <c:pt idx="14">
                  <c:v>88.92213080694755</c:v>
                </c:pt>
                <c:pt idx="15">
                  <c:v>89.005235602094217</c:v>
                </c:pt>
                <c:pt idx="16">
                  <c:v>88.913820327432887</c:v>
                </c:pt>
                <c:pt idx="17">
                  <c:v>89.229618548990302</c:v>
                </c:pt>
                <c:pt idx="18">
                  <c:v>89.38751765976896</c:v>
                </c:pt>
                <c:pt idx="19">
                  <c:v>88.531538269758173</c:v>
                </c:pt>
                <c:pt idx="20">
                  <c:v>90.476190476190482</c:v>
                </c:pt>
                <c:pt idx="21">
                  <c:v>91.032992603673222</c:v>
                </c:pt>
                <c:pt idx="22">
                  <c:v>92.01362918640406</c:v>
                </c:pt>
                <c:pt idx="23">
                  <c:v>92.354358846505406</c:v>
                </c:pt>
                <c:pt idx="24">
                  <c:v>91.689520485331997</c:v>
                </c:pt>
                <c:pt idx="25">
                  <c:v>91.215823152995938</c:v>
                </c:pt>
                <c:pt idx="26">
                  <c:v>91.581484251641314</c:v>
                </c:pt>
                <c:pt idx="27">
                  <c:v>91.406964181833317</c:v>
                </c:pt>
                <c:pt idx="28">
                  <c:v>90.783678218233177</c:v>
                </c:pt>
                <c:pt idx="29">
                  <c:v>91.539931854067973</c:v>
                </c:pt>
                <c:pt idx="30">
                  <c:v>91.390343222803949</c:v>
                </c:pt>
                <c:pt idx="31">
                  <c:v>91.581484251641314</c:v>
                </c:pt>
                <c:pt idx="32">
                  <c:v>90.708883902601173</c:v>
                </c:pt>
                <c:pt idx="33">
                  <c:v>90.60084766891049</c:v>
                </c:pt>
                <c:pt idx="34">
                  <c:v>90.285049447353117</c:v>
                </c:pt>
                <c:pt idx="35">
                  <c:v>90.60084766891049</c:v>
                </c:pt>
                <c:pt idx="36">
                  <c:v>90.093908418515738</c:v>
                </c:pt>
                <c:pt idx="37">
                  <c:v>90.808609656777193</c:v>
                </c:pt>
                <c:pt idx="38">
                  <c:v>90.019114102883719</c:v>
                </c:pt>
                <c:pt idx="39">
                  <c:v>89.021856561123585</c:v>
                </c:pt>
                <c:pt idx="40">
                  <c:v>89.13820327432893</c:v>
                </c:pt>
                <c:pt idx="41">
                  <c:v>88.930441286462241</c:v>
                </c:pt>
                <c:pt idx="42">
                  <c:v>88.581401146846162</c:v>
                </c:pt>
                <c:pt idx="43">
                  <c:v>88.431812515582138</c:v>
                </c:pt>
                <c:pt idx="44">
                  <c:v>88.448433474611491</c:v>
                </c:pt>
                <c:pt idx="45">
                  <c:v>89.844594033075722</c:v>
                </c:pt>
                <c:pt idx="46">
                  <c:v>92.636915150004143</c:v>
                </c:pt>
                <c:pt idx="47">
                  <c:v>92.503947477769458</c:v>
                </c:pt>
                <c:pt idx="48">
                  <c:v>92.420842682622762</c:v>
                </c:pt>
                <c:pt idx="49">
                  <c:v>92.911160973988217</c:v>
                </c:pt>
                <c:pt idx="50">
                  <c:v>90.966508767555879</c:v>
                </c:pt>
                <c:pt idx="51">
                  <c:v>91.290617468627943</c:v>
                </c:pt>
                <c:pt idx="52">
                  <c:v>90.750436300174499</c:v>
                </c:pt>
                <c:pt idx="53">
                  <c:v>90.434638078617155</c:v>
                </c:pt>
                <c:pt idx="54">
                  <c:v>90.401396160558448</c:v>
                </c:pt>
                <c:pt idx="55">
                  <c:v>90.93326684949723</c:v>
                </c:pt>
                <c:pt idx="56">
                  <c:v>90.866783013379873</c:v>
                </c:pt>
                <c:pt idx="57">
                  <c:v>90.201944652206436</c:v>
                </c:pt>
                <c:pt idx="58">
                  <c:v>89.711626360841038</c:v>
                </c:pt>
                <c:pt idx="59">
                  <c:v>89.803041635502368</c:v>
                </c:pt>
                <c:pt idx="60">
                  <c:v>89.927698828222375</c:v>
                </c:pt>
                <c:pt idx="61">
                  <c:v>91.24075459153994</c:v>
                </c:pt>
                <c:pt idx="62">
                  <c:v>91.706141444361336</c:v>
                </c:pt>
                <c:pt idx="63">
                  <c:v>92.528878916313445</c:v>
                </c:pt>
                <c:pt idx="64">
                  <c:v>92.811435219812196</c:v>
                </c:pt>
                <c:pt idx="65">
                  <c:v>93.551067896617639</c:v>
                </c:pt>
                <c:pt idx="66">
                  <c:v>93.426410703897616</c:v>
                </c:pt>
                <c:pt idx="67">
                  <c:v>93.642483171278982</c:v>
                </c:pt>
                <c:pt idx="68">
                  <c:v>94.290700573423067</c:v>
                </c:pt>
                <c:pt idx="69">
                  <c:v>93.983212831380371</c:v>
                </c:pt>
                <c:pt idx="70">
                  <c:v>93.82531372060167</c:v>
                </c:pt>
                <c:pt idx="71">
                  <c:v>93.393168785838952</c:v>
                </c:pt>
                <c:pt idx="72">
                  <c:v>93.384858306324247</c:v>
                </c:pt>
                <c:pt idx="73">
                  <c:v>93.035818166708196</c:v>
                </c:pt>
                <c:pt idx="74">
                  <c:v>92.703398986121485</c:v>
                </c:pt>
                <c:pt idx="75">
                  <c:v>92.570431313886772</c:v>
                </c:pt>
                <c:pt idx="76">
                  <c:v>93.542757417102962</c:v>
                </c:pt>
                <c:pt idx="77">
                  <c:v>94.041386187983051</c:v>
                </c:pt>
                <c:pt idx="78">
                  <c:v>94.598188315465777</c:v>
                </c:pt>
                <c:pt idx="79">
                  <c:v>94.656361672068471</c:v>
                </c:pt>
                <c:pt idx="80">
                  <c:v>94.074628106041715</c:v>
                </c:pt>
                <c:pt idx="81">
                  <c:v>94.199285298761723</c:v>
                </c:pt>
                <c:pt idx="82">
                  <c:v>93.592620294190993</c:v>
                </c:pt>
                <c:pt idx="83">
                  <c:v>94.290700573423067</c:v>
                </c:pt>
                <c:pt idx="84">
                  <c:v>94.548325438377816</c:v>
                </c:pt>
                <c:pt idx="85">
                  <c:v>94.481841602260474</c:v>
                </c:pt>
                <c:pt idx="86">
                  <c:v>94.299011052937757</c:v>
                </c:pt>
                <c:pt idx="87">
                  <c:v>94.747776946729815</c:v>
                </c:pt>
                <c:pt idx="88">
                  <c:v>93.650793650793631</c:v>
                </c:pt>
                <c:pt idx="89">
                  <c:v>94.739466467215181</c:v>
                </c:pt>
                <c:pt idx="90">
                  <c:v>93.908418515748352</c:v>
                </c:pt>
                <c:pt idx="91">
                  <c:v>93.226959195545604</c:v>
                </c:pt>
                <c:pt idx="92">
                  <c:v>93.168785838942895</c:v>
                </c:pt>
                <c:pt idx="93">
                  <c:v>93.841934679631024</c:v>
                </c:pt>
                <c:pt idx="94">
                  <c:v>93.592620294190993</c:v>
                </c:pt>
                <c:pt idx="95">
                  <c:v>94.107870024100379</c:v>
                </c:pt>
                <c:pt idx="96">
                  <c:v>94.822571262361805</c:v>
                </c:pt>
                <c:pt idx="97">
                  <c:v>94.80595030333248</c:v>
                </c:pt>
                <c:pt idx="98">
                  <c:v>95.238095238095212</c:v>
                </c:pt>
                <c:pt idx="99">
                  <c:v>94.09955954458573</c:v>
                </c:pt>
                <c:pt idx="100">
                  <c:v>93.426410703897616</c:v>
                </c:pt>
                <c:pt idx="101">
                  <c:v>94.199285298761723</c:v>
                </c:pt>
                <c:pt idx="102">
                  <c:v>95.670240172857945</c:v>
                </c:pt>
                <c:pt idx="103">
                  <c:v>96.276905177428702</c:v>
                </c:pt>
                <c:pt idx="104">
                  <c:v>97.124574087924856</c:v>
                </c:pt>
                <c:pt idx="105">
                  <c:v>97.049779772292851</c:v>
                </c:pt>
                <c:pt idx="106">
                  <c:v>97.9805534779357</c:v>
                </c:pt>
                <c:pt idx="107">
                  <c:v>99.700822737471938</c:v>
                </c:pt>
                <c:pt idx="108">
                  <c:v>100.54849164796809</c:v>
                </c:pt>
                <c:pt idx="109">
                  <c:v>100.67314884068809</c:v>
                </c:pt>
                <c:pt idx="110">
                  <c:v>98.74511759328513</c:v>
                </c:pt>
                <c:pt idx="111">
                  <c:v>98.628770880079756</c:v>
                </c:pt>
                <c:pt idx="112">
                  <c:v>98.412698412698418</c:v>
                </c:pt>
                <c:pt idx="113">
                  <c:v>98.312972658522384</c:v>
                </c:pt>
                <c:pt idx="114">
                  <c:v>98.711875675226466</c:v>
                </c:pt>
                <c:pt idx="115">
                  <c:v>97.822654367156971</c:v>
                </c:pt>
                <c:pt idx="116">
                  <c:v>97.182747444527536</c:v>
                </c:pt>
                <c:pt idx="117">
                  <c:v>97.764481010554292</c:v>
                </c:pt>
                <c:pt idx="118">
                  <c:v>97.506856145599585</c:v>
                </c:pt>
                <c:pt idx="119">
                  <c:v>97.199368403556875</c:v>
                </c:pt>
                <c:pt idx="120">
                  <c:v>98.113521150170371</c:v>
                </c:pt>
                <c:pt idx="121">
                  <c:v>97.797722928612998</c:v>
                </c:pt>
                <c:pt idx="122">
                  <c:v>97.772791490068968</c:v>
                </c:pt>
                <c:pt idx="123">
                  <c:v>97.864206764730326</c:v>
                </c:pt>
                <c:pt idx="124">
                  <c:v>97.456993268511596</c:v>
                </c:pt>
                <c:pt idx="125">
                  <c:v>97.789412449098307</c:v>
                </c:pt>
                <c:pt idx="126">
                  <c:v>98.454250810271745</c:v>
                </c:pt>
                <c:pt idx="127">
                  <c:v>98.9445691016372</c:v>
                </c:pt>
                <c:pt idx="128">
                  <c:v>99.260367323194529</c:v>
                </c:pt>
                <c:pt idx="129">
                  <c:v>100</c:v>
                </c:pt>
              </c:numCache>
            </c:numRef>
          </c:val>
          <c:smooth val="0"/>
        </c:ser>
        <c:ser>
          <c:idx val="2"/>
          <c:order val="2"/>
          <c:tx>
            <c:strRef>
              <c:f>工作表2!$S$3</c:f>
              <c:strCache>
                <c:ptCount val="1"/>
                <c:pt idx="0">
                  <c:v>新台幣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工作表2!$S$4:$S$133</c:f>
              <c:numCache>
                <c:formatCode>0.00</c:formatCode>
                <c:ptCount val="130"/>
                <c:pt idx="0">
                  <c:v>97.992102065613622</c:v>
                </c:pt>
                <c:pt idx="1">
                  <c:v>97.986026731470233</c:v>
                </c:pt>
                <c:pt idx="2">
                  <c:v>98.368772782503015</c:v>
                </c:pt>
                <c:pt idx="3">
                  <c:v>98.869987849331693</c:v>
                </c:pt>
                <c:pt idx="4">
                  <c:v>98.587484811664595</c:v>
                </c:pt>
                <c:pt idx="5">
                  <c:v>96.971445929526112</c:v>
                </c:pt>
                <c:pt idx="6">
                  <c:v>97.560753341433752</c:v>
                </c:pt>
                <c:pt idx="7">
                  <c:v>97.739975698663429</c:v>
                </c:pt>
                <c:pt idx="8">
                  <c:v>97.952612393681633</c:v>
                </c:pt>
                <c:pt idx="9">
                  <c:v>98.277642770352372</c:v>
                </c:pt>
                <c:pt idx="10">
                  <c:v>98.198663426488423</c:v>
                </c:pt>
                <c:pt idx="11">
                  <c:v>98.250303766707177</c:v>
                </c:pt>
                <c:pt idx="12">
                  <c:v>98.508505467800731</c:v>
                </c:pt>
                <c:pt idx="13">
                  <c:v>98.423450789793463</c:v>
                </c:pt>
                <c:pt idx="14">
                  <c:v>98.222964763061952</c:v>
                </c:pt>
                <c:pt idx="15">
                  <c:v>97.943499392466578</c:v>
                </c:pt>
                <c:pt idx="16">
                  <c:v>97.782503037667055</c:v>
                </c:pt>
                <c:pt idx="17">
                  <c:v>97.676184690157953</c:v>
                </c:pt>
                <c:pt idx="18">
                  <c:v>98.025516403402179</c:v>
                </c:pt>
                <c:pt idx="19">
                  <c:v>97.964763061968441</c:v>
                </c:pt>
                <c:pt idx="20">
                  <c:v>99.052247873633007</c:v>
                </c:pt>
                <c:pt idx="21">
                  <c:v>99.02490886998784</c:v>
                </c:pt>
                <c:pt idx="22">
                  <c:v>98.988456865127603</c:v>
                </c:pt>
                <c:pt idx="23">
                  <c:v>99.131227217496942</c:v>
                </c:pt>
                <c:pt idx="24">
                  <c:v>98.991494532199269</c:v>
                </c:pt>
                <c:pt idx="25">
                  <c:v>98.73025516403402</c:v>
                </c:pt>
                <c:pt idx="26">
                  <c:v>98.897326852976903</c:v>
                </c:pt>
                <c:pt idx="27">
                  <c:v>99.128189550425247</c:v>
                </c:pt>
                <c:pt idx="28">
                  <c:v>99.070473876063147</c:v>
                </c:pt>
                <c:pt idx="29">
                  <c:v>99.356014580801912</c:v>
                </c:pt>
                <c:pt idx="30">
                  <c:v>99.529161603888213</c:v>
                </c:pt>
                <c:pt idx="31">
                  <c:v>99.678007290400942</c:v>
                </c:pt>
                <c:pt idx="32">
                  <c:v>98.98541919805588</c:v>
                </c:pt>
                <c:pt idx="33">
                  <c:v>99.122114216281858</c:v>
                </c:pt>
                <c:pt idx="34">
                  <c:v>99.295261239368187</c:v>
                </c:pt>
                <c:pt idx="35">
                  <c:v>99.043134872417951</c:v>
                </c:pt>
                <c:pt idx="36">
                  <c:v>98.75759416767923</c:v>
                </c:pt>
                <c:pt idx="37">
                  <c:v>98.827460510328052</c:v>
                </c:pt>
                <c:pt idx="38">
                  <c:v>99.046172539489646</c:v>
                </c:pt>
                <c:pt idx="39">
                  <c:v>98.566221142162817</c:v>
                </c:pt>
                <c:pt idx="40">
                  <c:v>98.511543134872426</c:v>
                </c:pt>
                <c:pt idx="41">
                  <c:v>98.344471445929514</c:v>
                </c:pt>
                <c:pt idx="42">
                  <c:v>98.235115431348731</c:v>
                </c:pt>
                <c:pt idx="43">
                  <c:v>97.840218712029156</c:v>
                </c:pt>
                <c:pt idx="44">
                  <c:v>98.0710814094775</c:v>
                </c:pt>
                <c:pt idx="45">
                  <c:v>97.907047387606312</c:v>
                </c:pt>
                <c:pt idx="46">
                  <c:v>98.298906439854179</c:v>
                </c:pt>
                <c:pt idx="47">
                  <c:v>98.11664641555285</c:v>
                </c:pt>
                <c:pt idx="48">
                  <c:v>98.362697448359654</c:v>
                </c:pt>
                <c:pt idx="49">
                  <c:v>98.33535844471443</c:v>
                </c:pt>
                <c:pt idx="50">
                  <c:v>98.134872417982947</c:v>
                </c:pt>
                <c:pt idx="51">
                  <c:v>97.922235722964729</c:v>
                </c:pt>
                <c:pt idx="52">
                  <c:v>97.703523693803177</c:v>
                </c:pt>
                <c:pt idx="53">
                  <c:v>98.180437424058297</c:v>
                </c:pt>
                <c:pt idx="54">
                  <c:v>98.216889428918606</c:v>
                </c:pt>
                <c:pt idx="55">
                  <c:v>98.478128797083798</c:v>
                </c:pt>
                <c:pt idx="56">
                  <c:v>98.338396111786082</c:v>
                </c:pt>
                <c:pt idx="57">
                  <c:v>98.280680437424039</c:v>
                </c:pt>
                <c:pt idx="58">
                  <c:v>98.356622114216279</c:v>
                </c:pt>
                <c:pt idx="59">
                  <c:v>98.620899149453194</c:v>
                </c:pt>
                <c:pt idx="60">
                  <c:v>98.575334143377859</c:v>
                </c:pt>
                <c:pt idx="61">
                  <c:v>98.432563791008519</c:v>
                </c:pt>
                <c:pt idx="62">
                  <c:v>98.611786148238153</c:v>
                </c:pt>
                <c:pt idx="63">
                  <c:v>98.390036452004836</c:v>
                </c:pt>
                <c:pt idx="64">
                  <c:v>98.046780072903985</c:v>
                </c:pt>
                <c:pt idx="65">
                  <c:v>97.8311057108141</c:v>
                </c:pt>
                <c:pt idx="66">
                  <c:v>97.724787363304969</c:v>
                </c:pt>
                <c:pt idx="67">
                  <c:v>98.41130012150667</c:v>
                </c:pt>
                <c:pt idx="68">
                  <c:v>99.021871202916159</c:v>
                </c:pt>
                <c:pt idx="69">
                  <c:v>98.784933171324411</c:v>
                </c:pt>
                <c:pt idx="70">
                  <c:v>98.827460510328052</c:v>
                </c:pt>
                <c:pt idx="71">
                  <c:v>98.824422843256357</c:v>
                </c:pt>
                <c:pt idx="72">
                  <c:v>98.201701093560132</c:v>
                </c:pt>
                <c:pt idx="73">
                  <c:v>98.37181044957471</c:v>
                </c:pt>
                <c:pt idx="74">
                  <c:v>98.244228432563787</c:v>
                </c:pt>
                <c:pt idx="75">
                  <c:v>98.147023086269755</c:v>
                </c:pt>
                <c:pt idx="76">
                  <c:v>98.745443499392479</c:v>
                </c:pt>
                <c:pt idx="77">
                  <c:v>99.662818955042511</c:v>
                </c:pt>
                <c:pt idx="78">
                  <c:v>99.395504252733872</c:v>
                </c:pt>
                <c:pt idx="79">
                  <c:v>99.094775212636662</c:v>
                </c:pt>
                <c:pt idx="80">
                  <c:v>99.905832320777648</c:v>
                </c:pt>
                <c:pt idx="81">
                  <c:v>99.678007290400942</c:v>
                </c:pt>
                <c:pt idx="82">
                  <c:v>99.705346294046151</c:v>
                </c:pt>
                <c:pt idx="83">
                  <c:v>99.161603888213861</c:v>
                </c:pt>
                <c:pt idx="84">
                  <c:v>98.708991494532185</c:v>
                </c:pt>
                <c:pt idx="85">
                  <c:v>99.896719319562578</c:v>
                </c:pt>
                <c:pt idx="86">
                  <c:v>100.35844471445924</c:v>
                </c:pt>
                <c:pt idx="87">
                  <c:v>100.36148238153098</c:v>
                </c:pt>
                <c:pt idx="88">
                  <c:v>101.00243013365733</c:v>
                </c:pt>
                <c:pt idx="89">
                  <c:v>101.21506682867559</c:v>
                </c:pt>
                <c:pt idx="90">
                  <c:v>100.87484811664636</c:v>
                </c:pt>
                <c:pt idx="91">
                  <c:v>101.13912515188335</c:v>
                </c:pt>
                <c:pt idx="92">
                  <c:v>101.09052247873633</c:v>
                </c:pt>
                <c:pt idx="93">
                  <c:v>100.7472660996355</c:v>
                </c:pt>
                <c:pt idx="94">
                  <c:v>101.13912515188335</c:v>
                </c:pt>
                <c:pt idx="95">
                  <c:v>101.12393681652483</c:v>
                </c:pt>
                <c:pt idx="96">
                  <c:v>100.95990279465369</c:v>
                </c:pt>
                <c:pt idx="97">
                  <c:v>100.97812879708381</c:v>
                </c:pt>
                <c:pt idx="98">
                  <c:v>100.75334143377884</c:v>
                </c:pt>
                <c:pt idx="99">
                  <c:v>100.36452004860267</c:v>
                </c:pt>
                <c:pt idx="100">
                  <c:v>100.11846901579587</c:v>
                </c:pt>
                <c:pt idx="101">
                  <c:v>100.09113001215066</c:v>
                </c:pt>
                <c:pt idx="102">
                  <c:v>100.89611178614825</c:v>
                </c:pt>
                <c:pt idx="103">
                  <c:v>101.51579586877277</c:v>
                </c:pt>
                <c:pt idx="104">
                  <c:v>101.39125151883353</c:v>
                </c:pt>
                <c:pt idx="105">
                  <c:v>100.55589307411907</c:v>
                </c:pt>
                <c:pt idx="106">
                  <c:v>101.06318347509115</c:v>
                </c:pt>
                <c:pt idx="107">
                  <c:v>101.87424058323208</c:v>
                </c:pt>
                <c:pt idx="108">
                  <c:v>101.49756986634267</c:v>
                </c:pt>
                <c:pt idx="109">
                  <c:v>101.66767922235722</c:v>
                </c:pt>
                <c:pt idx="110">
                  <c:v>101.953219927096</c:v>
                </c:pt>
                <c:pt idx="111">
                  <c:v>102.29040097205345</c:v>
                </c:pt>
                <c:pt idx="112">
                  <c:v>101.92588092345076</c:v>
                </c:pt>
                <c:pt idx="113">
                  <c:v>101.85905224787361</c:v>
                </c:pt>
                <c:pt idx="114">
                  <c:v>101.92588092345076</c:v>
                </c:pt>
                <c:pt idx="115">
                  <c:v>102.1081409477521</c:v>
                </c:pt>
                <c:pt idx="116">
                  <c:v>102.23572296476304</c:v>
                </c:pt>
                <c:pt idx="117">
                  <c:v>102.01701093560149</c:v>
                </c:pt>
                <c:pt idx="118">
                  <c:v>101.91980558930743</c:v>
                </c:pt>
                <c:pt idx="119">
                  <c:v>101.75577156743617</c:v>
                </c:pt>
                <c:pt idx="120">
                  <c:v>101.56136087484812</c:v>
                </c:pt>
                <c:pt idx="121">
                  <c:v>101.48238153098418</c:v>
                </c:pt>
                <c:pt idx="122">
                  <c:v>101.49453219927096</c:v>
                </c:pt>
                <c:pt idx="123">
                  <c:v>101.22114216281895</c:v>
                </c:pt>
                <c:pt idx="124">
                  <c:v>101.36391251518832</c:v>
                </c:pt>
                <c:pt idx="125">
                  <c:v>101.24544349939249</c:v>
                </c:pt>
                <c:pt idx="126">
                  <c:v>100.90218712029159</c:v>
                </c:pt>
                <c:pt idx="127">
                  <c:v>100.72600243013365</c:v>
                </c:pt>
                <c:pt idx="128">
                  <c:v>100.54070473876061</c:v>
                </c:pt>
                <c:pt idx="129">
                  <c:v>100</c:v>
                </c:pt>
              </c:numCache>
            </c:numRef>
          </c:val>
          <c:smooth val="0"/>
        </c:ser>
        <c:ser>
          <c:idx val="3"/>
          <c:order val="3"/>
          <c:tx>
            <c:strRef>
              <c:f>工作表2!$T$3</c:f>
              <c:strCache>
                <c:ptCount val="1"/>
                <c:pt idx="0">
                  <c:v>人民幣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工作表2!$T$4:$T$133</c:f>
              <c:numCache>
                <c:formatCode>0.00</c:formatCode>
                <c:ptCount val="130"/>
                <c:pt idx="0">
                  <c:v>101.45973179901671</c:v>
                </c:pt>
                <c:pt idx="1">
                  <c:v>101.28925217285413</c:v>
                </c:pt>
                <c:pt idx="2">
                  <c:v>101.73067263345355</c:v>
                </c:pt>
                <c:pt idx="3">
                  <c:v>101.6987077035481</c:v>
                </c:pt>
                <c:pt idx="4">
                  <c:v>101.03505487312965</c:v>
                </c:pt>
                <c:pt idx="5">
                  <c:v>100.2359316254928</c:v>
                </c:pt>
                <c:pt idx="6">
                  <c:v>100.1704796261625</c:v>
                </c:pt>
                <c:pt idx="7">
                  <c:v>100.36379134511471</c:v>
                </c:pt>
                <c:pt idx="8">
                  <c:v>100.30899432241957</c:v>
                </c:pt>
                <c:pt idx="9">
                  <c:v>100.40793339117462</c:v>
                </c:pt>
                <c:pt idx="10">
                  <c:v>100.42619906540635</c:v>
                </c:pt>
                <c:pt idx="11">
                  <c:v>100.37749060078845</c:v>
                </c:pt>
                <c:pt idx="12">
                  <c:v>100.55253664550891</c:v>
                </c:pt>
                <c:pt idx="13">
                  <c:v>100.39880055405877</c:v>
                </c:pt>
                <c:pt idx="14">
                  <c:v>100.52361599464207</c:v>
                </c:pt>
                <c:pt idx="15">
                  <c:v>100.21918809078041</c:v>
                </c:pt>
                <c:pt idx="16">
                  <c:v>99.946725116824197</c:v>
                </c:pt>
                <c:pt idx="17">
                  <c:v>100.08980623163917</c:v>
                </c:pt>
                <c:pt idx="18">
                  <c:v>99.951291535382126</c:v>
                </c:pt>
                <c:pt idx="19">
                  <c:v>99.585978050748125</c:v>
                </c:pt>
                <c:pt idx="20">
                  <c:v>100.26789655539828</c:v>
                </c:pt>
                <c:pt idx="21">
                  <c:v>100.26637441587896</c:v>
                </c:pt>
                <c:pt idx="22">
                  <c:v>100.2541972997245</c:v>
                </c:pt>
                <c:pt idx="23">
                  <c:v>100.31356074097754</c:v>
                </c:pt>
                <c:pt idx="24">
                  <c:v>100.10654976635158</c:v>
                </c:pt>
                <c:pt idx="25">
                  <c:v>99.829520373837468</c:v>
                </c:pt>
                <c:pt idx="26">
                  <c:v>99.936070140189031</c:v>
                </c:pt>
                <c:pt idx="27">
                  <c:v>99.943680837785578</c:v>
                </c:pt>
                <c:pt idx="28">
                  <c:v>99.876706698936019</c:v>
                </c:pt>
                <c:pt idx="29">
                  <c:v>99.908671628841503</c:v>
                </c:pt>
                <c:pt idx="30">
                  <c:v>99.888883815090466</c:v>
                </c:pt>
                <c:pt idx="31">
                  <c:v>100.13394827769909</c:v>
                </c:pt>
                <c:pt idx="32">
                  <c:v>99.677306421906621</c:v>
                </c:pt>
                <c:pt idx="33">
                  <c:v>99.697094235657644</c:v>
                </c:pt>
                <c:pt idx="34">
                  <c:v>99.788422606816113</c:v>
                </c:pt>
                <c:pt idx="35">
                  <c:v>99.695572096138307</c:v>
                </c:pt>
                <c:pt idx="36">
                  <c:v>99.365267820448409</c:v>
                </c:pt>
                <c:pt idx="37">
                  <c:v>99.497693958628261</c:v>
                </c:pt>
                <c:pt idx="38">
                  <c:v>99.557057399881259</c:v>
                </c:pt>
                <c:pt idx="39">
                  <c:v>99.191743915247287</c:v>
                </c:pt>
                <c:pt idx="40">
                  <c:v>99.235885961307247</c:v>
                </c:pt>
                <c:pt idx="41">
                  <c:v>99.202398891882396</c:v>
                </c:pt>
                <c:pt idx="42">
                  <c:v>99.001476475333732</c:v>
                </c:pt>
                <c:pt idx="43">
                  <c:v>98.631596572141788</c:v>
                </c:pt>
                <c:pt idx="44">
                  <c:v>98.741190617531998</c:v>
                </c:pt>
                <c:pt idx="45">
                  <c:v>98.686393594836886</c:v>
                </c:pt>
                <c:pt idx="46">
                  <c:v>99.002998614852999</c:v>
                </c:pt>
                <c:pt idx="47">
                  <c:v>98.980166522063399</c:v>
                </c:pt>
                <c:pt idx="48">
                  <c:v>99.033441405239202</c:v>
                </c:pt>
                <c:pt idx="49">
                  <c:v>99.027352847161936</c:v>
                </c:pt>
                <c:pt idx="50">
                  <c:v>98.750323454647869</c:v>
                </c:pt>
                <c:pt idx="51">
                  <c:v>98.665083641566582</c:v>
                </c:pt>
                <c:pt idx="52">
                  <c:v>98.462639085498594</c:v>
                </c:pt>
                <c:pt idx="53">
                  <c:v>98.712269966665161</c:v>
                </c:pt>
                <c:pt idx="54">
                  <c:v>98.713792106184428</c:v>
                </c:pt>
                <c:pt idx="55">
                  <c:v>98.826430430613257</c:v>
                </c:pt>
                <c:pt idx="56">
                  <c:v>98.709225687626542</c:v>
                </c:pt>
                <c:pt idx="57">
                  <c:v>98.537223921944715</c:v>
                </c:pt>
                <c:pt idx="58">
                  <c:v>98.480904759730265</c:v>
                </c:pt>
                <c:pt idx="59">
                  <c:v>98.627030153583831</c:v>
                </c:pt>
                <c:pt idx="60">
                  <c:v>98.727491361858213</c:v>
                </c:pt>
                <c:pt idx="61">
                  <c:v>98.668127920605201</c:v>
                </c:pt>
                <c:pt idx="62">
                  <c:v>98.719880664261694</c:v>
                </c:pt>
                <c:pt idx="63">
                  <c:v>98.51134755011644</c:v>
                </c:pt>
                <c:pt idx="64">
                  <c:v>98.514391829155073</c:v>
                </c:pt>
                <c:pt idx="65">
                  <c:v>98.388054249052473</c:v>
                </c:pt>
                <c:pt idx="66">
                  <c:v>98.5828881075239</c:v>
                </c:pt>
                <c:pt idx="67">
                  <c:v>98.835563267729114</c:v>
                </c:pt>
                <c:pt idx="68">
                  <c:v>99.203921031401748</c:v>
                </c:pt>
                <c:pt idx="69">
                  <c:v>99.330258611504306</c:v>
                </c:pt>
                <c:pt idx="70">
                  <c:v>99.283072286405755</c:v>
                </c:pt>
                <c:pt idx="71">
                  <c:v>99.050184939951578</c:v>
                </c:pt>
                <c:pt idx="72">
                  <c:v>98.846218244364294</c:v>
                </c:pt>
                <c:pt idx="73">
                  <c:v>98.712269966665161</c:v>
                </c:pt>
                <c:pt idx="74">
                  <c:v>98.403275644245582</c:v>
                </c:pt>
                <c:pt idx="75">
                  <c:v>98.264760947988492</c:v>
                </c:pt>
                <c:pt idx="76">
                  <c:v>98.712269966665161</c:v>
                </c:pt>
                <c:pt idx="77">
                  <c:v>99.120203357839756</c:v>
                </c:pt>
                <c:pt idx="78">
                  <c:v>98.840129686287071</c:v>
                </c:pt>
                <c:pt idx="79">
                  <c:v>98.672694339163115</c:v>
                </c:pt>
                <c:pt idx="80">
                  <c:v>99.031919265719907</c:v>
                </c:pt>
                <c:pt idx="81">
                  <c:v>99.120203357839756</c:v>
                </c:pt>
                <c:pt idx="82">
                  <c:v>99.065406335144658</c:v>
                </c:pt>
                <c:pt idx="83">
                  <c:v>99.092804846492214</c:v>
                </c:pt>
                <c:pt idx="84">
                  <c:v>98.986255080140651</c:v>
                </c:pt>
                <c:pt idx="85">
                  <c:v>99.26480661217407</c:v>
                </c:pt>
                <c:pt idx="86">
                  <c:v>99.66360716623285</c:v>
                </c:pt>
                <c:pt idx="87">
                  <c:v>99.689483538061069</c:v>
                </c:pt>
                <c:pt idx="88">
                  <c:v>99.735147723640353</c:v>
                </c:pt>
                <c:pt idx="89">
                  <c:v>99.625553678250142</c:v>
                </c:pt>
                <c:pt idx="90">
                  <c:v>99.4718175868</c:v>
                </c:pt>
                <c:pt idx="91">
                  <c:v>99.468773307761367</c:v>
                </c:pt>
                <c:pt idx="92">
                  <c:v>99.455074052087596</c:v>
                </c:pt>
                <c:pt idx="93">
                  <c:v>99.369834239006323</c:v>
                </c:pt>
                <c:pt idx="94">
                  <c:v>99.334825030062262</c:v>
                </c:pt>
                <c:pt idx="95">
                  <c:v>99.286116565444402</c:v>
                </c:pt>
                <c:pt idx="96">
                  <c:v>99.319603634869196</c:v>
                </c:pt>
                <c:pt idx="97">
                  <c:v>99.223708845152728</c:v>
                </c:pt>
                <c:pt idx="98">
                  <c:v>98.936024476003467</c:v>
                </c:pt>
                <c:pt idx="99">
                  <c:v>99.068450614183277</c:v>
                </c:pt>
                <c:pt idx="100">
                  <c:v>99.388099913238023</c:v>
                </c:pt>
                <c:pt idx="101">
                  <c:v>99.637730794404575</c:v>
                </c:pt>
                <c:pt idx="102">
                  <c:v>99.933025861150426</c:v>
                </c:pt>
                <c:pt idx="103">
                  <c:v>100.04566418557927</c:v>
                </c:pt>
                <c:pt idx="104">
                  <c:v>99.984778604806891</c:v>
                </c:pt>
                <c:pt idx="105">
                  <c:v>100.08828409211988</c:v>
                </c:pt>
                <c:pt idx="106">
                  <c:v>100.66060855137981</c:v>
                </c:pt>
                <c:pt idx="107">
                  <c:v>100.87979664216022</c:v>
                </c:pt>
                <c:pt idx="108">
                  <c:v>100.77324687580864</c:v>
                </c:pt>
                <c:pt idx="109">
                  <c:v>100.37749060078845</c:v>
                </c:pt>
                <c:pt idx="110">
                  <c:v>100.68648492320807</c:v>
                </c:pt>
                <c:pt idx="111">
                  <c:v>100.73671552734525</c:v>
                </c:pt>
                <c:pt idx="112">
                  <c:v>100.63929859810948</c:v>
                </c:pt>
                <c:pt idx="113">
                  <c:v>100.60581152868468</c:v>
                </c:pt>
                <c:pt idx="114">
                  <c:v>100.62864362147434</c:v>
                </c:pt>
                <c:pt idx="115">
                  <c:v>100.51143887848758</c:v>
                </c:pt>
                <c:pt idx="116">
                  <c:v>100.5099167389683</c:v>
                </c:pt>
                <c:pt idx="117">
                  <c:v>100.32269357809338</c:v>
                </c:pt>
                <c:pt idx="118">
                  <c:v>100.22679878837695</c:v>
                </c:pt>
                <c:pt idx="119">
                  <c:v>100.64995357474467</c:v>
                </c:pt>
                <c:pt idx="120">
                  <c:v>100.4779518090628</c:v>
                </c:pt>
                <c:pt idx="121">
                  <c:v>99.96651293057522</c:v>
                </c:pt>
                <c:pt idx="122">
                  <c:v>100.12633758010257</c:v>
                </c:pt>
                <c:pt idx="123">
                  <c:v>100.22984306741556</c:v>
                </c:pt>
                <c:pt idx="124">
                  <c:v>101.72458407537636</c:v>
                </c:pt>
                <c:pt idx="125">
                  <c:v>101.72306193585706</c:v>
                </c:pt>
                <c:pt idx="126">
                  <c:v>101.91789579432852</c:v>
                </c:pt>
                <c:pt idx="127">
                  <c:v>101.1476931975585</c:v>
                </c:pt>
                <c:pt idx="128">
                  <c:v>100.91023943254639</c:v>
                </c:pt>
                <c:pt idx="129">
                  <c:v>100</c:v>
                </c:pt>
              </c:numCache>
            </c:numRef>
          </c:val>
          <c:smooth val="0"/>
        </c:ser>
        <c:ser>
          <c:idx val="4"/>
          <c:order val="4"/>
          <c:tx>
            <c:strRef>
              <c:f>工作表2!$U$3</c:f>
              <c:strCache>
                <c:ptCount val="1"/>
                <c:pt idx="0">
                  <c:v>英鎊</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工作表2!$U$4:$U$133</c:f>
              <c:numCache>
                <c:formatCode>0.00</c:formatCode>
                <c:ptCount val="130"/>
                <c:pt idx="0">
                  <c:v>91.120736329182435</c:v>
                </c:pt>
                <c:pt idx="1">
                  <c:v>90.870330265295081</c:v>
                </c:pt>
                <c:pt idx="2">
                  <c:v>90.308608554412558</c:v>
                </c:pt>
                <c:pt idx="3">
                  <c:v>89.489713048186246</c:v>
                </c:pt>
                <c:pt idx="4">
                  <c:v>92.589334055224668</c:v>
                </c:pt>
                <c:pt idx="5">
                  <c:v>100.70384407146724</c:v>
                </c:pt>
                <c:pt idx="6">
                  <c:v>99.553329723876573</c:v>
                </c:pt>
                <c:pt idx="7">
                  <c:v>99.160801299404426</c:v>
                </c:pt>
                <c:pt idx="8">
                  <c:v>99.472116946399552</c:v>
                </c:pt>
                <c:pt idx="9">
                  <c:v>97.177855982674586</c:v>
                </c:pt>
                <c:pt idx="10">
                  <c:v>96.135625338386561</c:v>
                </c:pt>
                <c:pt idx="11">
                  <c:v>96.128857606930154</c:v>
                </c:pt>
                <c:pt idx="12">
                  <c:v>95.540064970221977</c:v>
                </c:pt>
                <c:pt idx="13">
                  <c:v>96.568760151597189</c:v>
                </c:pt>
                <c:pt idx="14">
                  <c:v>96.47401191120737</c:v>
                </c:pt>
                <c:pt idx="15">
                  <c:v>97.854629128316205</c:v>
                </c:pt>
                <c:pt idx="16">
                  <c:v>98.159177043854854</c:v>
                </c:pt>
                <c:pt idx="17">
                  <c:v>98.429886302111498</c:v>
                </c:pt>
                <c:pt idx="18">
                  <c:v>97.726042230644268</c:v>
                </c:pt>
                <c:pt idx="19">
                  <c:v>98.301299404439632</c:v>
                </c:pt>
                <c:pt idx="20">
                  <c:v>97.610990795885215</c:v>
                </c:pt>
                <c:pt idx="21">
                  <c:v>97.556848944233877</c:v>
                </c:pt>
                <c:pt idx="22">
                  <c:v>98.010286951813754</c:v>
                </c:pt>
                <c:pt idx="23">
                  <c:v>99.072820790470999</c:v>
                </c:pt>
                <c:pt idx="24">
                  <c:v>98.890092041147824</c:v>
                </c:pt>
                <c:pt idx="25">
                  <c:v>99.289388197076335</c:v>
                </c:pt>
                <c:pt idx="26">
                  <c:v>99.46534921494316</c:v>
                </c:pt>
                <c:pt idx="27">
                  <c:v>99.045749864645373</c:v>
                </c:pt>
                <c:pt idx="28">
                  <c:v>98.023822414726567</c:v>
                </c:pt>
                <c:pt idx="29">
                  <c:v>98.172712506767681</c:v>
                </c:pt>
                <c:pt idx="30">
                  <c:v>98.890092041147824</c:v>
                </c:pt>
                <c:pt idx="31">
                  <c:v>98.802111532214369</c:v>
                </c:pt>
                <c:pt idx="32">
                  <c:v>97.881700054141831</c:v>
                </c:pt>
                <c:pt idx="33">
                  <c:v>97.475636166756871</c:v>
                </c:pt>
                <c:pt idx="34">
                  <c:v>97.218462371413111</c:v>
                </c:pt>
                <c:pt idx="35">
                  <c:v>97.800487276664825</c:v>
                </c:pt>
                <c:pt idx="36">
                  <c:v>97.780184082295634</c:v>
                </c:pt>
                <c:pt idx="37">
                  <c:v>97.732809962100703</c:v>
                </c:pt>
                <c:pt idx="38">
                  <c:v>97.509474824038989</c:v>
                </c:pt>
                <c:pt idx="39">
                  <c:v>97.658364916080103</c:v>
                </c:pt>
                <c:pt idx="40">
                  <c:v>98.030590146182988</c:v>
                </c:pt>
                <c:pt idx="41">
                  <c:v>98.105035192203545</c:v>
                </c:pt>
                <c:pt idx="42">
                  <c:v>98.368976719003768</c:v>
                </c:pt>
                <c:pt idx="43">
                  <c:v>99.302923659989176</c:v>
                </c:pt>
                <c:pt idx="44">
                  <c:v>98.761505143475901</c:v>
                </c:pt>
                <c:pt idx="45">
                  <c:v>98.869788846778533</c:v>
                </c:pt>
                <c:pt idx="46">
                  <c:v>98.429886302111498</c:v>
                </c:pt>
                <c:pt idx="47">
                  <c:v>98.687060097455316</c:v>
                </c:pt>
                <c:pt idx="48">
                  <c:v>98.003519220357347</c:v>
                </c:pt>
                <c:pt idx="49">
                  <c:v>97.468868435300493</c:v>
                </c:pt>
                <c:pt idx="50">
                  <c:v>96.934217650243639</c:v>
                </c:pt>
                <c:pt idx="51">
                  <c:v>96.995127233351383</c:v>
                </c:pt>
                <c:pt idx="52">
                  <c:v>97.448565240931259</c:v>
                </c:pt>
                <c:pt idx="53">
                  <c:v>96.629669734704919</c:v>
                </c:pt>
                <c:pt idx="54">
                  <c:v>96.115322144017313</c:v>
                </c:pt>
                <c:pt idx="55">
                  <c:v>95.797238765565794</c:v>
                </c:pt>
                <c:pt idx="56">
                  <c:v>96.128857606930154</c:v>
                </c:pt>
                <c:pt idx="57">
                  <c:v>96.602598808879236</c:v>
                </c:pt>
                <c:pt idx="58">
                  <c:v>96.365728207904667</c:v>
                </c:pt>
                <c:pt idx="59">
                  <c:v>95.614510016242562</c:v>
                </c:pt>
                <c:pt idx="60">
                  <c:v>95.134001082837031</c:v>
                </c:pt>
                <c:pt idx="61">
                  <c:v>95.580671358960458</c:v>
                </c:pt>
                <c:pt idx="62">
                  <c:v>95.837845154304247</c:v>
                </c:pt>
                <c:pt idx="63">
                  <c:v>96.534921494315128</c:v>
                </c:pt>
                <c:pt idx="64">
                  <c:v>96.284515430427717</c:v>
                </c:pt>
                <c:pt idx="65">
                  <c:v>97.184623714131007</c:v>
                </c:pt>
                <c:pt idx="66">
                  <c:v>97.31321061180293</c:v>
                </c:pt>
                <c:pt idx="67">
                  <c:v>97.353817000541397</c:v>
                </c:pt>
                <c:pt idx="68">
                  <c:v>96.467244179750963</c:v>
                </c:pt>
                <c:pt idx="69">
                  <c:v>95.661884136437436</c:v>
                </c:pt>
                <c:pt idx="70">
                  <c:v>95.776935571196518</c:v>
                </c:pt>
                <c:pt idx="71">
                  <c:v>95.540064970221977</c:v>
                </c:pt>
                <c:pt idx="72">
                  <c:v>96.149160801299402</c:v>
                </c:pt>
                <c:pt idx="73">
                  <c:v>97.245533297238794</c:v>
                </c:pt>
                <c:pt idx="74">
                  <c:v>97.969680563075286</c:v>
                </c:pt>
                <c:pt idx="75">
                  <c:v>98.010286951813754</c:v>
                </c:pt>
                <c:pt idx="76">
                  <c:v>96.487547374120183</c:v>
                </c:pt>
                <c:pt idx="77">
                  <c:v>95.770167839740111</c:v>
                </c:pt>
                <c:pt idx="78">
                  <c:v>96.785327558202482</c:v>
                </c:pt>
                <c:pt idx="79">
                  <c:v>97.374120194910674</c:v>
                </c:pt>
                <c:pt idx="80">
                  <c:v>96.656740660530588</c:v>
                </c:pt>
                <c:pt idx="81">
                  <c:v>96.216838115863538</c:v>
                </c:pt>
                <c:pt idx="82">
                  <c:v>96.210070384407146</c:v>
                </c:pt>
                <c:pt idx="83">
                  <c:v>96.541689225771549</c:v>
                </c:pt>
                <c:pt idx="84">
                  <c:v>96.318354087709793</c:v>
                </c:pt>
                <c:pt idx="85">
                  <c:v>95.946128857606908</c:v>
                </c:pt>
                <c:pt idx="86">
                  <c:v>95.276123443421753</c:v>
                </c:pt>
                <c:pt idx="87">
                  <c:v>94.423389279913366</c:v>
                </c:pt>
                <c:pt idx="88">
                  <c:v>94.18651867893881</c:v>
                </c:pt>
                <c:pt idx="89">
                  <c:v>93.915809420682194</c:v>
                </c:pt>
                <c:pt idx="90">
                  <c:v>94.491066594477545</c:v>
                </c:pt>
                <c:pt idx="91">
                  <c:v>94.260963724959396</c:v>
                </c:pt>
                <c:pt idx="92">
                  <c:v>94.897130481862476</c:v>
                </c:pt>
                <c:pt idx="93">
                  <c:v>95.76340010828369</c:v>
                </c:pt>
                <c:pt idx="94">
                  <c:v>97.495939361126162</c:v>
                </c:pt>
                <c:pt idx="95">
                  <c:v>97.035733622089836</c:v>
                </c:pt>
                <c:pt idx="96">
                  <c:v>96.724417975094752</c:v>
                </c:pt>
                <c:pt idx="97">
                  <c:v>96.819166215484557</c:v>
                </c:pt>
                <c:pt idx="98">
                  <c:v>97.698971304818599</c:v>
                </c:pt>
                <c:pt idx="99">
                  <c:v>98.179480238224116</c:v>
                </c:pt>
                <c:pt idx="100">
                  <c:v>97.976448294531636</c:v>
                </c:pt>
                <c:pt idx="101">
                  <c:v>98.287763941526791</c:v>
                </c:pt>
                <c:pt idx="102">
                  <c:v>97.969680563075286</c:v>
                </c:pt>
                <c:pt idx="103">
                  <c:v>97.678668110449351</c:v>
                </c:pt>
                <c:pt idx="104">
                  <c:v>98.152409312398447</c:v>
                </c:pt>
                <c:pt idx="105">
                  <c:v>98.734434217650232</c:v>
                </c:pt>
                <c:pt idx="106">
                  <c:v>98.829182458040052</c:v>
                </c:pt>
                <c:pt idx="107">
                  <c:v>97.523010286951802</c:v>
                </c:pt>
                <c:pt idx="108">
                  <c:v>97.678668110449351</c:v>
                </c:pt>
                <c:pt idx="109">
                  <c:v>96.399566865186799</c:v>
                </c:pt>
                <c:pt idx="110">
                  <c:v>97.198159177043848</c:v>
                </c:pt>
                <c:pt idx="111">
                  <c:v>96.325121819166199</c:v>
                </c:pt>
                <c:pt idx="112">
                  <c:v>97.123714131023263</c:v>
                </c:pt>
                <c:pt idx="113">
                  <c:v>96.43340552246886</c:v>
                </c:pt>
                <c:pt idx="114">
                  <c:v>96.548456957227941</c:v>
                </c:pt>
                <c:pt idx="115">
                  <c:v>96.237141310232801</c:v>
                </c:pt>
                <c:pt idx="116">
                  <c:v>96.034109366540335</c:v>
                </c:pt>
                <c:pt idx="117">
                  <c:v>95.817541959935042</c:v>
                </c:pt>
                <c:pt idx="118">
                  <c:v>96.399566865186799</c:v>
                </c:pt>
                <c:pt idx="119">
                  <c:v>96.487547374120183</c:v>
                </c:pt>
                <c:pt idx="120">
                  <c:v>97.536545749864644</c:v>
                </c:pt>
                <c:pt idx="121">
                  <c:v>97.50270709258254</c:v>
                </c:pt>
                <c:pt idx="122">
                  <c:v>97.780184082295634</c:v>
                </c:pt>
                <c:pt idx="123">
                  <c:v>98.429886302111498</c:v>
                </c:pt>
                <c:pt idx="124">
                  <c:v>98.22008662696264</c:v>
                </c:pt>
                <c:pt idx="125">
                  <c:v>98.944233892799133</c:v>
                </c:pt>
                <c:pt idx="126">
                  <c:v>99.018678938819718</c:v>
                </c:pt>
                <c:pt idx="127">
                  <c:v>99.316459122902003</c:v>
                </c:pt>
                <c:pt idx="128">
                  <c:v>99.600703844071461</c:v>
                </c:pt>
                <c:pt idx="129">
                  <c:v>100</c:v>
                </c:pt>
              </c:numCache>
            </c:numRef>
          </c:val>
          <c:smooth val="0"/>
        </c:ser>
        <c:ser>
          <c:idx val="5"/>
          <c:order val="5"/>
          <c:tx>
            <c:strRef>
              <c:f>工作表2!$V$3</c:f>
              <c:strCache>
                <c:ptCount val="1"/>
                <c:pt idx="0">
                  <c:v>歐元</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工作表2!$V$4:$V$133</c:f>
              <c:numCache>
                <c:formatCode>0.00</c:formatCode>
                <c:ptCount val="130"/>
                <c:pt idx="0">
                  <c:v>102.37569060773478</c:v>
                </c:pt>
                <c:pt idx="1">
                  <c:v>102.43093922651934</c:v>
                </c:pt>
                <c:pt idx="2">
                  <c:v>101.88766114180478</c:v>
                </c:pt>
                <c:pt idx="3">
                  <c:v>101.52854511970531</c:v>
                </c:pt>
                <c:pt idx="4">
                  <c:v>102.36648250460399</c:v>
                </c:pt>
                <c:pt idx="5">
                  <c:v>104.85267034990791</c:v>
                </c:pt>
                <c:pt idx="6">
                  <c:v>104.05156537753221</c:v>
                </c:pt>
                <c:pt idx="7">
                  <c:v>103.51749539594844</c:v>
                </c:pt>
                <c:pt idx="8">
                  <c:v>104.18968692449354</c:v>
                </c:pt>
                <c:pt idx="9">
                  <c:v>103.83057090239407</c:v>
                </c:pt>
                <c:pt idx="10">
                  <c:v>103.36095764272558</c:v>
                </c:pt>
                <c:pt idx="11">
                  <c:v>103.68324125230201</c:v>
                </c:pt>
                <c:pt idx="12">
                  <c:v>103.19521178637203</c:v>
                </c:pt>
                <c:pt idx="13">
                  <c:v>103.97790055248616</c:v>
                </c:pt>
                <c:pt idx="14">
                  <c:v>103.60036832412521</c:v>
                </c:pt>
                <c:pt idx="15">
                  <c:v>104.18968692449354</c:v>
                </c:pt>
                <c:pt idx="16">
                  <c:v>104.9171270718232</c:v>
                </c:pt>
                <c:pt idx="17">
                  <c:v>104.585635359116</c:v>
                </c:pt>
                <c:pt idx="18">
                  <c:v>104.55801104972375</c:v>
                </c:pt>
                <c:pt idx="19">
                  <c:v>104.66850828729281</c:v>
                </c:pt>
                <c:pt idx="20">
                  <c:v>102.67955801104969</c:v>
                </c:pt>
                <c:pt idx="21">
                  <c:v>103.0294659300184</c:v>
                </c:pt>
                <c:pt idx="22">
                  <c:v>102.3941068139963</c:v>
                </c:pt>
                <c:pt idx="23">
                  <c:v>102.55985267034988</c:v>
                </c:pt>
                <c:pt idx="24">
                  <c:v>102.35727440147329</c:v>
                </c:pt>
                <c:pt idx="25">
                  <c:v>103.07550644567219</c:v>
                </c:pt>
                <c:pt idx="26">
                  <c:v>102.71639042357272</c:v>
                </c:pt>
                <c:pt idx="27">
                  <c:v>102.58747697974219</c:v>
                </c:pt>
                <c:pt idx="28">
                  <c:v>103.31491712707184</c:v>
                </c:pt>
                <c:pt idx="29">
                  <c:v>103.35174953959483</c:v>
                </c:pt>
                <c:pt idx="30">
                  <c:v>103.15837937384897</c:v>
                </c:pt>
                <c:pt idx="31">
                  <c:v>103.27808471454877</c:v>
                </c:pt>
                <c:pt idx="32">
                  <c:v>104.17127071823205</c:v>
                </c:pt>
                <c:pt idx="33">
                  <c:v>104.2449355432781</c:v>
                </c:pt>
                <c:pt idx="34">
                  <c:v>104.1528545119705</c:v>
                </c:pt>
                <c:pt idx="35">
                  <c:v>104.76058931860035</c:v>
                </c:pt>
                <c:pt idx="36">
                  <c:v>105.22099447513813</c:v>
                </c:pt>
                <c:pt idx="37">
                  <c:v>104.7145488029466</c:v>
                </c:pt>
                <c:pt idx="38">
                  <c:v>104.81583793738487</c:v>
                </c:pt>
                <c:pt idx="39">
                  <c:v>105.01841620626151</c:v>
                </c:pt>
                <c:pt idx="40">
                  <c:v>105.01841620626151</c:v>
                </c:pt>
                <c:pt idx="41">
                  <c:v>105.7734806629834</c:v>
                </c:pt>
                <c:pt idx="42">
                  <c:v>105.85635359116021</c:v>
                </c:pt>
                <c:pt idx="43">
                  <c:v>106.18784530386741</c:v>
                </c:pt>
                <c:pt idx="44">
                  <c:v>105.39594843462244</c:v>
                </c:pt>
                <c:pt idx="45">
                  <c:v>104.53038674033148</c:v>
                </c:pt>
                <c:pt idx="46">
                  <c:v>104.26335174953958</c:v>
                </c:pt>
                <c:pt idx="47">
                  <c:v>104.02394106813995</c:v>
                </c:pt>
                <c:pt idx="48">
                  <c:v>103.75690607734806</c:v>
                </c:pt>
                <c:pt idx="49">
                  <c:v>103.31491712707184</c:v>
                </c:pt>
                <c:pt idx="50">
                  <c:v>103.94106813996316</c:v>
                </c:pt>
                <c:pt idx="51">
                  <c:v>104.0147329650092</c:v>
                </c:pt>
                <c:pt idx="52">
                  <c:v>104.585635359116</c:v>
                </c:pt>
                <c:pt idx="53">
                  <c:v>104.17127071823205</c:v>
                </c:pt>
                <c:pt idx="54">
                  <c:v>103.89502762430939</c:v>
                </c:pt>
                <c:pt idx="55">
                  <c:v>103.75690607734806</c:v>
                </c:pt>
                <c:pt idx="56">
                  <c:v>103.81215469613259</c:v>
                </c:pt>
                <c:pt idx="57">
                  <c:v>104.85267034990791</c:v>
                </c:pt>
                <c:pt idx="58">
                  <c:v>105.03683241252298</c:v>
                </c:pt>
                <c:pt idx="59">
                  <c:v>104.9171270718232</c:v>
                </c:pt>
                <c:pt idx="60">
                  <c:v>104.76979742173111</c:v>
                </c:pt>
                <c:pt idx="61">
                  <c:v>104.96316758747697</c:v>
                </c:pt>
                <c:pt idx="62">
                  <c:v>104.82504604051564</c:v>
                </c:pt>
                <c:pt idx="63">
                  <c:v>104.89871086556167</c:v>
                </c:pt>
                <c:pt idx="64">
                  <c:v>104.86187845303866</c:v>
                </c:pt>
                <c:pt idx="65">
                  <c:v>104.78821362799263</c:v>
                </c:pt>
                <c:pt idx="66">
                  <c:v>104.40147329650091</c:v>
                </c:pt>
                <c:pt idx="67">
                  <c:v>103.96869244935544</c:v>
                </c:pt>
                <c:pt idx="68">
                  <c:v>103.10313075506441</c:v>
                </c:pt>
                <c:pt idx="69">
                  <c:v>102.81767955801105</c:v>
                </c:pt>
                <c:pt idx="70">
                  <c:v>102.90055248618783</c:v>
                </c:pt>
                <c:pt idx="71">
                  <c:v>102.95580110497238</c:v>
                </c:pt>
                <c:pt idx="72">
                  <c:v>103.28729281767953</c:v>
                </c:pt>
                <c:pt idx="73">
                  <c:v>103.51749539594844</c:v>
                </c:pt>
                <c:pt idx="74">
                  <c:v>103.77532228360955</c:v>
                </c:pt>
                <c:pt idx="75">
                  <c:v>104.21731123388578</c:v>
                </c:pt>
                <c:pt idx="76">
                  <c:v>103.35174953959483</c:v>
                </c:pt>
                <c:pt idx="77">
                  <c:v>102.30202578268874</c:v>
                </c:pt>
                <c:pt idx="78">
                  <c:v>102.23756906077351</c:v>
                </c:pt>
                <c:pt idx="79">
                  <c:v>102.67955801104969</c:v>
                </c:pt>
                <c:pt idx="80">
                  <c:v>102.91896869244934</c:v>
                </c:pt>
                <c:pt idx="81">
                  <c:v>101.28913443830572</c:v>
                </c:pt>
                <c:pt idx="82">
                  <c:v>101.35359116022097</c:v>
                </c:pt>
                <c:pt idx="83">
                  <c:v>101.40883977900552</c:v>
                </c:pt>
                <c:pt idx="84">
                  <c:v>101.33517495395945</c:v>
                </c:pt>
                <c:pt idx="85">
                  <c:v>100.89318600368321</c:v>
                </c:pt>
                <c:pt idx="86">
                  <c:v>100.08287292817678</c:v>
                </c:pt>
                <c:pt idx="87">
                  <c:v>100.07366482504602</c:v>
                </c:pt>
                <c:pt idx="88">
                  <c:v>100.1197053406998</c:v>
                </c:pt>
                <c:pt idx="89">
                  <c:v>100.66298342541435</c:v>
                </c:pt>
                <c:pt idx="90">
                  <c:v>101.45488029465928</c:v>
                </c:pt>
                <c:pt idx="91">
                  <c:v>101.40883977900552</c:v>
                </c:pt>
                <c:pt idx="92">
                  <c:v>101.47329650092081</c:v>
                </c:pt>
                <c:pt idx="93">
                  <c:v>101.55616942909761</c:v>
                </c:pt>
                <c:pt idx="94">
                  <c:v>102.48618784530386</c:v>
                </c:pt>
                <c:pt idx="95">
                  <c:v>102.27440147329648</c:v>
                </c:pt>
                <c:pt idx="96">
                  <c:v>102.46777163904237</c:v>
                </c:pt>
                <c:pt idx="97">
                  <c:v>102.61510128913444</c:v>
                </c:pt>
                <c:pt idx="98">
                  <c:v>102.72559852670346</c:v>
                </c:pt>
                <c:pt idx="99">
                  <c:v>103.64640883977899</c:v>
                </c:pt>
                <c:pt idx="100">
                  <c:v>104.27255985267033</c:v>
                </c:pt>
                <c:pt idx="101">
                  <c:v>103.98710865561695</c:v>
                </c:pt>
                <c:pt idx="102">
                  <c:v>103.97790055248616</c:v>
                </c:pt>
                <c:pt idx="103">
                  <c:v>103.0662983425414</c:v>
                </c:pt>
                <c:pt idx="104">
                  <c:v>102.74401473296501</c:v>
                </c:pt>
                <c:pt idx="105">
                  <c:v>103.20441988950277</c:v>
                </c:pt>
                <c:pt idx="106">
                  <c:v>102.26519337016576</c:v>
                </c:pt>
                <c:pt idx="107">
                  <c:v>100.54327808471454</c:v>
                </c:pt>
                <c:pt idx="108">
                  <c:v>100.25782688766114</c:v>
                </c:pt>
                <c:pt idx="109">
                  <c:v>99.742173112338833</c:v>
                </c:pt>
                <c:pt idx="110">
                  <c:v>100.73664825046041</c:v>
                </c:pt>
                <c:pt idx="111">
                  <c:v>100.3038674033149</c:v>
                </c:pt>
                <c:pt idx="112">
                  <c:v>100.10128913443829</c:v>
                </c:pt>
                <c:pt idx="113">
                  <c:v>99.898710865561668</c:v>
                </c:pt>
                <c:pt idx="114">
                  <c:v>99.41988950276243</c:v>
                </c:pt>
                <c:pt idx="115">
                  <c:v>100.1381215469613</c:v>
                </c:pt>
                <c:pt idx="116">
                  <c:v>100.27624309392264</c:v>
                </c:pt>
                <c:pt idx="117">
                  <c:v>100.44198895027624</c:v>
                </c:pt>
                <c:pt idx="118">
                  <c:v>100.29465930018416</c:v>
                </c:pt>
                <c:pt idx="119">
                  <c:v>100.51565377532231</c:v>
                </c:pt>
                <c:pt idx="120">
                  <c:v>100.04604051565376</c:v>
                </c:pt>
                <c:pt idx="121">
                  <c:v>100.15653775322279</c:v>
                </c:pt>
                <c:pt idx="122">
                  <c:v>99.981583793738494</c:v>
                </c:pt>
                <c:pt idx="123">
                  <c:v>99.990791896869226</c:v>
                </c:pt>
                <c:pt idx="124">
                  <c:v>100.58931860036833</c:v>
                </c:pt>
                <c:pt idx="125">
                  <c:v>100.66298342541435</c:v>
                </c:pt>
                <c:pt idx="126">
                  <c:v>99.272559852670341</c:v>
                </c:pt>
                <c:pt idx="127">
                  <c:v>98.959484346224656</c:v>
                </c:pt>
                <c:pt idx="128">
                  <c:v>99.732965009208115</c:v>
                </c:pt>
                <c:pt idx="129">
                  <c:v>100</c:v>
                </c:pt>
              </c:numCache>
            </c:numRef>
          </c:val>
          <c:smooth val="0"/>
        </c:ser>
        <c:ser>
          <c:idx val="6"/>
          <c:order val="6"/>
          <c:tx>
            <c:strRef>
              <c:f>工作表2!$W$3</c:f>
              <c:strCache>
                <c:ptCount val="1"/>
                <c:pt idx="0">
                  <c:v>新加坡幣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工作表2!$W$4:$W$133</c:f>
            </c:numRef>
          </c:val>
          <c:smooth val="0"/>
        </c:ser>
        <c:ser>
          <c:idx val="7"/>
          <c:order val="7"/>
          <c:tx>
            <c:strRef>
              <c:f>工作表2!$X$3</c:f>
              <c:strCache>
                <c:ptCount val="1"/>
                <c:pt idx="0">
                  <c:v>韓元</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工作表2!$X$4:$X$133</c:f>
              <c:numCache>
                <c:formatCode>0.00</c:formatCode>
                <c:ptCount val="130"/>
                <c:pt idx="0">
                  <c:v>98.279249776719254</c:v>
                </c:pt>
                <c:pt idx="1">
                  <c:v>98.185684514949159</c:v>
                </c:pt>
                <c:pt idx="2">
                  <c:v>99.282099264236805</c:v>
                </c:pt>
                <c:pt idx="3">
                  <c:v>100.41508952494367</c:v>
                </c:pt>
                <c:pt idx="4">
                  <c:v>99.685280483136978</c:v>
                </c:pt>
                <c:pt idx="5">
                  <c:v>97.121592310636629</c:v>
                </c:pt>
                <c:pt idx="6">
                  <c:v>97.713605239654655</c:v>
                </c:pt>
                <c:pt idx="7">
                  <c:v>98.103176965933713</c:v>
                </c:pt>
                <c:pt idx="8">
                  <c:v>98.75728320503552</c:v>
                </c:pt>
                <c:pt idx="9">
                  <c:v>99.574703355590501</c:v>
                </c:pt>
                <c:pt idx="10">
                  <c:v>99.744822013354309</c:v>
                </c:pt>
                <c:pt idx="11">
                  <c:v>99.453068515289402</c:v>
                </c:pt>
                <c:pt idx="12">
                  <c:v>100.04252966444095</c:v>
                </c:pt>
                <c:pt idx="13">
                  <c:v>99.72695955428911</c:v>
                </c:pt>
                <c:pt idx="14">
                  <c:v>99.623187173053154</c:v>
                </c:pt>
                <c:pt idx="15">
                  <c:v>98.634797771445562</c:v>
                </c:pt>
                <c:pt idx="16">
                  <c:v>98.202696380725556</c:v>
                </c:pt>
                <c:pt idx="17">
                  <c:v>98.377918598222251</c:v>
                </c:pt>
                <c:pt idx="18">
                  <c:v>98.942712541998034</c:v>
                </c:pt>
                <c:pt idx="19">
                  <c:v>98.9682303406626</c:v>
                </c:pt>
                <c:pt idx="20">
                  <c:v>100.94926211032194</c:v>
                </c:pt>
                <c:pt idx="21">
                  <c:v>101.39582358695188</c:v>
                </c:pt>
                <c:pt idx="22">
                  <c:v>101.27078637349547</c:v>
                </c:pt>
                <c:pt idx="23">
                  <c:v>101.29715476544891</c:v>
                </c:pt>
                <c:pt idx="24">
                  <c:v>100.9016288861481</c:v>
                </c:pt>
                <c:pt idx="25">
                  <c:v>100.37255986050268</c:v>
                </c:pt>
                <c:pt idx="26">
                  <c:v>100.55543741759875</c:v>
                </c:pt>
                <c:pt idx="27">
                  <c:v>101.08025347680007</c:v>
                </c:pt>
                <c:pt idx="28">
                  <c:v>100.65835920554585</c:v>
                </c:pt>
                <c:pt idx="29">
                  <c:v>101.19933653723469</c:v>
                </c:pt>
                <c:pt idx="30">
                  <c:v>100.96457278952069</c:v>
                </c:pt>
                <c:pt idx="31">
                  <c:v>101.25122272785266</c:v>
                </c:pt>
                <c:pt idx="32">
                  <c:v>100.13524433292218</c:v>
                </c:pt>
                <c:pt idx="33">
                  <c:v>100.20074001616123</c:v>
                </c:pt>
                <c:pt idx="34">
                  <c:v>100.0867605154595</c:v>
                </c:pt>
                <c:pt idx="35">
                  <c:v>99.540679624037779</c:v>
                </c:pt>
                <c:pt idx="36">
                  <c:v>99.14515374473693</c:v>
                </c:pt>
                <c:pt idx="37">
                  <c:v>99.587462254922798</c:v>
                </c:pt>
                <c:pt idx="38">
                  <c:v>99.993195253689422</c:v>
                </c:pt>
                <c:pt idx="39">
                  <c:v>99.459873261599952</c:v>
                </c:pt>
                <c:pt idx="40">
                  <c:v>99.362055033385772</c:v>
                </c:pt>
                <c:pt idx="41">
                  <c:v>99.211500021264825</c:v>
                </c:pt>
                <c:pt idx="42">
                  <c:v>97.954323140390429</c:v>
                </c:pt>
                <c:pt idx="43">
                  <c:v>96.723514651469401</c:v>
                </c:pt>
                <c:pt idx="44">
                  <c:v>97.37847148385994</c:v>
                </c:pt>
                <c:pt idx="45">
                  <c:v>96.745630076978699</c:v>
                </c:pt>
                <c:pt idx="46">
                  <c:v>97.721260579254007</c:v>
                </c:pt>
                <c:pt idx="47">
                  <c:v>97.639603623527421</c:v>
                </c:pt>
                <c:pt idx="48">
                  <c:v>97.921150002126481</c:v>
                </c:pt>
                <c:pt idx="49">
                  <c:v>97.803768128269439</c:v>
                </c:pt>
                <c:pt idx="50">
                  <c:v>97.067154340152271</c:v>
                </c:pt>
                <c:pt idx="51">
                  <c:v>96.425807000382761</c:v>
                </c:pt>
                <c:pt idx="52">
                  <c:v>96.040488240547774</c:v>
                </c:pt>
                <c:pt idx="53">
                  <c:v>97.331688852974906</c:v>
                </c:pt>
                <c:pt idx="54">
                  <c:v>97.535831242291465</c:v>
                </c:pt>
                <c:pt idx="55">
                  <c:v>98.141453663930591</c:v>
                </c:pt>
                <c:pt idx="56">
                  <c:v>97.512014630204575</c:v>
                </c:pt>
                <c:pt idx="57">
                  <c:v>97.275549695912886</c:v>
                </c:pt>
                <c:pt idx="58">
                  <c:v>97.215157572406738</c:v>
                </c:pt>
                <c:pt idx="59">
                  <c:v>97.917747628971227</c:v>
                </c:pt>
                <c:pt idx="60">
                  <c:v>98.737719559392687</c:v>
                </c:pt>
                <c:pt idx="61">
                  <c:v>98.28605452302979</c:v>
                </c:pt>
                <c:pt idx="62">
                  <c:v>98.737719559392687</c:v>
                </c:pt>
                <c:pt idx="63">
                  <c:v>97.999404584697842</c:v>
                </c:pt>
                <c:pt idx="64">
                  <c:v>97.629396504061546</c:v>
                </c:pt>
                <c:pt idx="65">
                  <c:v>97.390379789903463</c:v>
                </c:pt>
                <c:pt idx="66">
                  <c:v>97.295113341555734</c:v>
                </c:pt>
                <c:pt idx="67">
                  <c:v>98.286905116318607</c:v>
                </c:pt>
                <c:pt idx="68">
                  <c:v>99.209798834687149</c:v>
                </c:pt>
                <c:pt idx="69">
                  <c:v>99.442010802534739</c:v>
                </c:pt>
                <c:pt idx="70">
                  <c:v>99.413090630714933</c:v>
                </c:pt>
                <c:pt idx="71">
                  <c:v>99.407136477693186</c:v>
                </c:pt>
                <c:pt idx="72">
                  <c:v>98.424701229107313</c:v>
                </c:pt>
                <c:pt idx="73">
                  <c:v>98.775145664100705</c:v>
                </c:pt>
                <c:pt idx="74">
                  <c:v>99.034576617190481</c:v>
                </c:pt>
                <c:pt idx="75">
                  <c:v>98.268192063964591</c:v>
                </c:pt>
                <c:pt idx="76">
                  <c:v>100.27474163228852</c:v>
                </c:pt>
                <c:pt idx="77">
                  <c:v>101.66205928635223</c:v>
                </c:pt>
                <c:pt idx="78">
                  <c:v>101.24186620167568</c:v>
                </c:pt>
                <c:pt idx="79">
                  <c:v>101.05898864457957</c:v>
                </c:pt>
                <c:pt idx="80">
                  <c:v>102.44460511206566</c:v>
                </c:pt>
                <c:pt idx="81">
                  <c:v>102.8596946370093</c:v>
                </c:pt>
                <c:pt idx="82">
                  <c:v>102.93965040615829</c:v>
                </c:pt>
                <c:pt idx="83">
                  <c:v>102.1171266958704</c:v>
                </c:pt>
                <c:pt idx="84">
                  <c:v>101.97082465019349</c:v>
                </c:pt>
                <c:pt idx="85">
                  <c:v>103.09956194445624</c:v>
                </c:pt>
                <c:pt idx="86">
                  <c:v>104.21894271254199</c:v>
                </c:pt>
                <c:pt idx="87">
                  <c:v>104.54812231531491</c:v>
                </c:pt>
                <c:pt idx="88">
                  <c:v>105.34002466720541</c:v>
                </c:pt>
                <c:pt idx="89">
                  <c:v>105.68706672904349</c:v>
                </c:pt>
                <c:pt idx="90">
                  <c:v>105.06188066176159</c:v>
                </c:pt>
                <c:pt idx="91">
                  <c:v>104.85348530600091</c:v>
                </c:pt>
                <c:pt idx="92">
                  <c:v>104.78713902947307</c:v>
                </c:pt>
                <c:pt idx="93">
                  <c:v>104.12282567090546</c:v>
                </c:pt>
                <c:pt idx="94">
                  <c:v>104.96916599328031</c:v>
                </c:pt>
                <c:pt idx="95">
                  <c:v>104.53111044953857</c:v>
                </c:pt>
                <c:pt idx="96">
                  <c:v>104.13218219708244</c:v>
                </c:pt>
                <c:pt idx="97">
                  <c:v>103.67966656743076</c:v>
                </c:pt>
                <c:pt idx="98">
                  <c:v>103.3130608599498</c:v>
                </c:pt>
                <c:pt idx="99">
                  <c:v>102.69638072555605</c:v>
                </c:pt>
                <c:pt idx="100">
                  <c:v>102.07884999787349</c:v>
                </c:pt>
                <c:pt idx="101">
                  <c:v>101.13979500701737</c:v>
                </c:pt>
                <c:pt idx="102">
                  <c:v>102.26002636839196</c:v>
                </c:pt>
                <c:pt idx="103">
                  <c:v>102.39101773487009</c:v>
                </c:pt>
                <c:pt idx="104">
                  <c:v>102.70658784502187</c:v>
                </c:pt>
                <c:pt idx="105">
                  <c:v>101.48428528898907</c:v>
                </c:pt>
                <c:pt idx="106">
                  <c:v>102.08820652405052</c:v>
                </c:pt>
                <c:pt idx="107">
                  <c:v>103.07319355250284</c:v>
                </c:pt>
                <c:pt idx="108">
                  <c:v>102.2685323012801</c:v>
                </c:pt>
                <c:pt idx="109">
                  <c:v>102.74571513630757</c:v>
                </c:pt>
                <c:pt idx="110">
                  <c:v>102.76272700208393</c:v>
                </c:pt>
                <c:pt idx="111">
                  <c:v>102.78229064772677</c:v>
                </c:pt>
                <c:pt idx="112">
                  <c:v>101.92319142601964</c:v>
                </c:pt>
                <c:pt idx="113">
                  <c:v>102.06353931867477</c:v>
                </c:pt>
                <c:pt idx="114">
                  <c:v>101.94360566495131</c:v>
                </c:pt>
                <c:pt idx="115">
                  <c:v>102.40292604091356</c:v>
                </c:pt>
                <c:pt idx="116">
                  <c:v>102.8613958235869</c:v>
                </c:pt>
                <c:pt idx="117">
                  <c:v>102.70828903159955</c:v>
                </c:pt>
                <c:pt idx="118">
                  <c:v>103.05533109343763</c:v>
                </c:pt>
                <c:pt idx="119">
                  <c:v>103.23820865053375</c:v>
                </c:pt>
                <c:pt idx="120">
                  <c:v>102.72955386382002</c:v>
                </c:pt>
                <c:pt idx="121">
                  <c:v>102.8860630289627</c:v>
                </c:pt>
                <c:pt idx="122">
                  <c:v>102.95070811891293</c:v>
                </c:pt>
                <c:pt idx="123">
                  <c:v>102.47607706375194</c:v>
                </c:pt>
                <c:pt idx="124">
                  <c:v>102.75592225577338</c:v>
                </c:pt>
                <c:pt idx="125">
                  <c:v>101.81686726491731</c:v>
                </c:pt>
                <c:pt idx="126">
                  <c:v>102.07459703142939</c:v>
                </c:pt>
                <c:pt idx="127">
                  <c:v>101.22230255603279</c:v>
                </c:pt>
                <c:pt idx="128">
                  <c:v>101.24526857483093</c:v>
                </c:pt>
                <c:pt idx="129">
                  <c:v>100</c:v>
                </c:pt>
              </c:numCache>
            </c:numRef>
          </c:val>
          <c:smooth val="0"/>
        </c:ser>
        <c:ser>
          <c:idx val="8"/>
          <c:order val="8"/>
          <c:tx>
            <c:strRef>
              <c:f>工作表2!$Y$3</c:f>
              <c:strCache>
                <c:ptCount val="1"/>
                <c:pt idx="0">
                  <c:v>印尼盾</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工作表2!$Y$4:$Y$133</c:f>
            </c:numRef>
          </c:val>
          <c:smooth val="0"/>
        </c:ser>
        <c:ser>
          <c:idx val="9"/>
          <c:order val="9"/>
          <c:tx>
            <c:strRef>
              <c:f>工作表2!$Z$3</c:f>
              <c:strCache>
                <c:ptCount val="1"/>
                <c:pt idx="0">
                  <c:v>澳幣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工作表2!$Z$4:$Z$133</c:f>
              <c:numCache>
                <c:formatCode>0.00</c:formatCode>
                <c:ptCount val="130"/>
                <c:pt idx="0">
                  <c:v>102.18466611706512</c:v>
                </c:pt>
                <c:pt idx="1">
                  <c:v>102.37702665567463</c:v>
                </c:pt>
                <c:pt idx="2">
                  <c:v>101.47018411651553</c:v>
                </c:pt>
                <c:pt idx="3">
                  <c:v>100.72822203902169</c:v>
                </c:pt>
                <c:pt idx="4">
                  <c:v>102.63808738664466</c:v>
                </c:pt>
                <c:pt idx="5">
                  <c:v>104.57543281121184</c:v>
                </c:pt>
                <c:pt idx="6">
                  <c:v>103.05028854080791</c:v>
                </c:pt>
                <c:pt idx="7">
                  <c:v>102.36328661720253</c:v>
                </c:pt>
                <c:pt idx="8">
                  <c:v>102.45946688650729</c:v>
                </c:pt>
                <c:pt idx="9">
                  <c:v>101.60758450123662</c:v>
                </c:pt>
                <c:pt idx="10">
                  <c:v>101.16790327012914</c:v>
                </c:pt>
                <c:pt idx="11">
                  <c:v>101.78620500137403</c:v>
                </c:pt>
                <c:pt idx="12">
                  <c:v>101.09920307776865</c:v>
                </c:pt>
                <c:pt idx="13">
                  <c:v>101.49766419345974</c:v>
                </c:pt>
                <c:pt idx="14">
                  <c:v>101.31904369332236</c:v>
                </c:pt>
                <c:pt idx="15">
                  <c:v>102.10222588623247</c:v>
                </c:pt>
                <c:pt idx="16">
                  <c:v>102.65182742511679</c:v>
                </c:pt>
                <c:pt idx="17">
                  <c:v>102.4869469634515</c:v>
                </c:pt>
                <c:pt idx="18">
                  <c:v>101.23660346248971</c:v>
                </c:pt>
                <c:pt idx="19">
                  <c:v>101.23660346248971</c:v>
                </c:pt>
                <c:pt idx="20">
                  <c:v>99.326738114866671</c:v>
                </c:pt>
                <c:pt idx="21">
                  <c:v>99.711459192085741</c:v>
                </c:pt>
                <c:pt idx="22">
                  <c:v>99.395438307227238</c:v>
                </c:pt>
                <c:pt idx="23">
                  <c:v>98.694696345149765</c:v>
                </c:pt>
                <c:pt idx="24">
                  <c:v>98.680956306677629</c:v>
                </c:pt>
                <c:pt idx="25">
                  <c:v>99.285517999450391</c:v>
                </c:pt>
                <c:pt idx="26">
                  <c:v>98.900796922231379</c:v>
                </c:pt>
                <c:pt idx="27">
                  <c:v>98.708436383621844</c:v>
                </c:pt>
                <c:pt idx="28">
                  <c:v>99.258037922506162</c:v>
                </c:pt>
                <c:pt idx="29">
                  <c:v>99.258037922506162</c:v>
                </c:pt>
                <c:pt idx="30">
                  <c:v>99.312998076394578</c:v>
                </c:pt>
                <c:pt idx="31">
                  <c:v>99.326738114866671</c:v>
                </c:pt>
                <c:pt idx="32">
                  <c:v>100.64578180818903</c:v>
                </c:pt>
                <c:pt idx="33">
                  <c:v>100.15114042319317</c:v>
                </c:pt>
                <c:pt idx="34">
                  <c:v>99.931299807639462</c:v>
                </c:pt>
                <c:pt idx="35">
                  <c:v>100.64578180818903</c:v>
                </c:pt>
                <c:pt idx="36">
                  <c:v>101.33278373179444</c:v>
                </c:pt>
                <c:pt idx="37">
                  <c:v>101.15416323165707</c:v>
                </c:pt>
                <c:pt idx="38">
                  <c:v>100.52212146194012</c:v>
                </c:pt>
                <c:pt idx="39">
                  <c:v>101.23660346248971</c:v>
                </c:pt>
                <c:pt idx="40">
                  <c:v>102.58312723275625</c:v>
                </c:pt>
                <c:pt idx="41">
                  <c:v>102.45946688650729</c:v>
                </c:pt>
                <c:pt idx="42">
                  <c:v>102.83044792525418</c:v>
                </c:pt>
                <c:pt idx="43">
                  <c:v>105.34487496564992</c:v>
                </c:pt>
                <c:pt idx="44">
                  <c:v>104.54795273426768</c:v>
                </c:pt>
                <c:pt idx="45">
                  <c:v>104.76779334982137</c:v>
                </c:pt>
                <c:pt idx="46">
                  <c:v>104.28689200329761</c:v>
                </c:pt>
                <c:pt idx="47">
                  <c:v>106.47155812036273</c:v>
                </c:pt>
                <c:pt idx="48">
                  <c:v>105.99065677383896</c:v>
                </c:pt>
                <c:pt idx="49">
                  <c:v>105.93569661995056</c:v>
                </c:pt>
                <c:pt idx="50">
                  <c:v>106.32041769716955</c:v>
                </c:pt>
                <c:pt idx="51">
                  <c:v>107.10359989007968</c:v>
                </c:pt>
                <c:pt idx="52">
                  <c:v>107.35092058257763</c:v>
                </c:pt>
                <c:pt idx="53">
                  <c:v>106.47155812036273</c:v>
                </c:pt>
                <c:pt idx="54">
                  <c:v>106.16927727397638</c:v>
                </c:pt>
                <c:pt idx="55">
                  <c:v>105.72959604286891</c:v>
                </c:pt>
                <c:pt idx="56">
                  <c:v>105.15251442704039</c:v>
                </c:pt>
                <c:pt idx="57">
                  <c:v>105.59219565814784</c:v>
                </c:pt>
                <c:pt idx="58">
                  <c:v>104.36933223413024</c:v>
                </c:pt>
                <c:pt idx="59">
                  <c:v>103.81973069524597</c:v>
                </c:pt>
                <c:pt idx="60">
                  <c:v>103.11898873316844</c:v>
                </c:pt>
                <c:pt idx="61">
                  <c:v>104.41055234954659</c:v>
                </c:pt>
                <c:pt idx="62">
                  <c:v>103.65485023358063</c:v>
                </c:pt>
                <c:pt idx="63">
                  <c:v>104.47925254190712</c:v>
                </c:pt>
                <c:pt idx="64">
                  <c:v>105.42731519648252</c:v>
                </c:pt>
                <c:pt idx="65">
                  <c:v>105.20747458092883</c:v>
                </c:pt>
                <c:pt idx="66">
                  <c:v>105.41357515801046</c:v>
                </c:pt>
                <c:pt idx="67">
                  <c:v>104.80901346523773</c:v>
                </c:pt>
                <c:pt idx="68">
                  <c:v>103.65485023358063</c:v>
                </c:pt>
                <c:pt idx="69">
                  <c:v>103.16020884858476</c:v>
                </c:pt>
                <c:pt idx="70">
                  <c:v>103.44874965649905</c:v>
                </c:pt>
                <c:pt idx="71">
                  <c:v>103.47622973344326</c:v>
                </c:pt>
                <c:pt idx="72">
                  <c:v>104.69909315746082</c:v>
                </c:pt>
                <c:pt idx="73">
                  <c:v>104.13575158010441</c:v>
                </c:pt>
                <c:pt idx="74">
                  <c:v>104.54795273426768</c:v>
                </c:pt>
                <c:pt idx="75">
                  <c:v>105.09755427315197</c:v>
                </c:pt>
                <c:pt idx="76">
                  <c:v>103.77851057982961</c:v>
                </c:pt>
                <c:pt idx="77">
                  <c:v>102.47320692497939</c:v>
                </c:pt>
                <c:pt idx="78">
                  <c:v>103.24264907941743</c:v>
                </c:pt>
                <c:pt idx="79">
                  <c:v>103.9296510030228</c:v>
                </c:pt>
                <c:pt idx="80">
                  <c:v>102.41824677109096</c:v>
                </c:pt>
                <c:pt idx="81">
                  <c:v>102.85792800219841</c:v>
                </c:pt>
                <c:pt idx="82">
                  <c:v>102.21214619400934</c:v>
                </c:pt>
                <c:pt idx="83">
                  <c:v>102.62434734817258</c:v>
                </c:pt>
                <c:pt idx="84">
                  <c:v>102.22588623248141</c:v>
                </c:pt>
                <c:pt idx="85">
                  <c:v>101.01676284693598</c:v>
                </c:pt>
                <c:pt idx="86">
                  <c:v>100.23358065402583</c:v>
                </c:pt>
                <c:pt idx="87">
                  <c:v>98.584776037372919</c:v>
                </c:pt>
                <c:pt idx="88">
                  <c:v>98.117614729321247</c:v>
                </c:pt>
                <c:pt idx="89">
                  <c:v>97.925254190711712</c:v>
                </c:pt>
                <c:pt idx="90">
                  <c:v>99.436658422643603</c:v>
                </c:pt>
                <c:pt idx="91">
                  <c:v>98.873316845287178</c:v>
                </c:pt>
                <c:pt idx="92">
                  <c:v>98.969497114591903</c:v>
                </c:pt>
                <c:pt idx="93">
                  <c:v>99.312998076394578</c:v>
                </c:pt>
                <c:pt idx="94">
                  <c:v>98.296235229458645</c:v>
                </c:pt>
                <c:pt idx="95">
                  <c:v>98.351195383347076</c:v>
                </c:pt>
                <c:pt idx="96">
                  <c:v>98.708436383621844</c:v>
                </c:pt>
                <c:pt idx="97">
                  <c:v>97.705413575158005</c:v>
                </c:pt>
                <c:pt idx="98">
                  <c:v>98.103874690849111</c:v>
                </c:pt>
                <c:pt idx="99">
                  <c:v>97.73289365210222</c:v>
                </c:pt>
                <c:pt idx="100">
                  <c:v>97.67793349821379</c:v>
                </c:pt>
                <c:pt idx="101">
                  <c:v>97.499312998076391</c:v>
                </c:pt>
                <c:pt idx="102">
                  <c:v>97.155812036273659</c:v>
                </c:pt>
                <c:pt idx="103">
                  <c:v>97.389392690299516</c:v>
                </c:pt>
                <c:pt idx="104">
                  <c:v>97.128331959329458</c:v>
                </c:pt>
                <c:pt idx="105">
                  <c:v>98.928276999175594</c:v>
                </c:pt>
                <c:pt idx="106">
                  <c:v>98.502335806540245</c:v>
                </c:pt>
                <c:pt idx="107">
                  <c:v>96.702390766694137</c:v>
                </c:pt>
                <c:pt idx="108">
                  <c:v>97.719153613630127</c:v>
                </c:pt>
                <c:pt idx="109">
                  <c:v>97.334432536411086</c:v>
                </c:pt>
                <c:pt idx="110">
                  <c:v>97.320692497938978</c:v>
                </c:pt>
                <c:pt idx="111">
                  <c:v>96.537510305028846</c:v>
                </c:pt>
                <c:pt idx="112">
                  <c:v>96.248969497114601</c:v>
                </c:pt>
                <c:pt idx="113">
                  <c:v>95.561967573509193</c:v>
                </c:pt>
                <c:pt idx="114">
                  <c:v>96.207749381698292</c:v>
                </c:pt>
                <c:pt idx="115">
                  <c:v>96.166529266281941</c:v>
                </c:pt>
                <c:pt idx="116">
                  <c:v>94.902445726848029</c:v>
                </c:pt>
                <c:pt idx="117">
                  <c:v>94.929925803792244</c:v>
                </c:pt>
                <c:pt idx="118">
                  <c:v>94.339104149491618</c:v>
                </c:pt>
                <c:pt idx="119">
                  <c:v>94.284143995603216</c:v>
                </c:pt>
                <c:pt idx="120">
                  <c:v>95.960428689200342</c:v>
                </c:pt>
                <c:pt idx="121">
                  <c:v>95.589447650453394</c:v>
                </c:pt>
                <c:pt idx="122">
                  <c:v>95.987908766144542</c:v>
                </c:pt>
                <c:pt idx="123">
                  <c:v>96.125309150865604</c:v>
                </c:pt>
                <c:pt idx="124">
                  <c:v>95.534487496564964</c:v>
                </c:pt>
                <c:pt idx="125">
                  <c:v>96.345149766419354</c:v>
                </c:pt>
                <c:pt idx="126">
                  <c:v>97.169552074745809</c:v>
                </c:pt>
                <c:pt idx="127">
                  <c:v>98.392415498763384</c:v>
                </c:pt>
                <c:pt idx="128">
                  <c:v>98.790876614454504</c:v>
                </c:pt>
                <c:pt idx="129">
                  <c:v>100</c:v>
                </c:pt>
              </c:numCache>
            </c:numRef>
          </c:val>
          <c:smooth val="0"/>
        </c:ser>
        <c:ser>
          <c:idx val="10"/>
          <c:order val="10"/>
          <c:tx>
            <c:strRef>
              <c:f>工作表2!$AA$3</c:f>
              <c:strCache>
                <c:ptCount val="1"/>
                <c:pt idx="0">
                  <c:v>加幣</c:v>
                </c:pt>
              </c:strCache>
            </c:strRef>
          </c:tx>
          <c:marker>
            <c:symbol val="none"/>
          </c:marker>
          <c:cat>
            <c:numRef>
              <c:f>工作表2!$P$4:$P$133</c:f>
              <c:numCache>
                <c:formatCode>yyyy/m/d</c:formatCode>
                <c:ptCount val="130"/>
                <c:pt idx="0">
                  <c:v>42551</c:v>
                </c:pt>
                <c:pt idx="1">
                  <c:v>42550</c:v>
                </c:pt>
                <c:pt idx="2">
                  <c:v>42549</c:v>
                </c:pt>
                <c:pt idx="3">
                  <c:v>42548</c:v>
                </c:pt>
                <c:pt idx="4">
                  <c:v>42545</c:v>
                </c:pt>
                <c:pt idx="5">
                  <c:v>42544</c:v>
                </c:pt>
                <c:pt idx="6">
                  <c:v>42543</c:v>
                </c:pt>
                <c:pt idx="7">
                  <c:v>42542</c:v>
                </c:pt>
                <c:pt idx="8">
                  <c:v>42541</c:v>
                </c:pt>
                <c:pt idx="9">
                  <c:v>42538</c:v>
                </c:pt>
                <c:pt idx="10">
                  <c:v>42537</c:v>
                </c:pt>
                <c:pt idx="11">
                  <c:v>42536</c:v>
                </c:pt>
                <c:pt idx="12">
                  <c:v>42535</c:v>
                </c:pt>
                <c:pt idx="13">
                  <c:v>42534</c:v>
                </c:pt>
                <c:pt idx="14">
                  <c:v>42531</c:v>
                </c:pt>
                <c:pt idx="15">
                  <c:v>42530</c:v>
                </c:pt>
                <c:pt idx="16">
                  <c:v>42529</c:v>
                </c:pt>
                <c:pt idx="17">
                  <c:v>42528</c:v>
                </c:pt>
                <c:pt idx="18">
                  <c:v>42527</c:v>
                </c:pt>
                <c:pt idx="19">
                  <c:v>42524</c:v>
                </c:pt>
                <c:pt idx="20">
                  <c:v>42523</c:v>
                </c:pt>
                <c:pt idx="21">
                  <c:v>42522</c:v>
                </c:pt>
                <c:pt idx="22">
                  <c:v>42521</c:v>
                </c:pt>
                <c:pt idx="23">
                  <c:v>42520</c:v>
                </c:pt>
                <c:pt idx="24">
                  <c:v>42517</c:v>
                </c:pt>
                <c:pt idx="25">
                  <c:v>42516</c:v>
                </c:pt>
                <c:pt idx="26">
                  <c:v>42515</c:v>
                </c:pt>
                <c:pt idx="27">
                  <c:v>42514</c:v>
                </c:pt>
                <c:pt idx="28">
                  <c:v>42513</c:v>
                </c:pt>
                <c:pt idx="29">
                  <c:v>42510</c:v>
                </c:pt>
                <c:pt idx="30">
                  <c:v>42509</c:v>
                </c:pt>
                <c:pt idx="31">
                  <c:v>42508</c:v>
                </c:pt>
                <c:pt idx="32">
                  <c:v>42507</c:v>
                </c:pt>
                <c:pt idx="33">
                  <c:v>42506</c:v>
                </c:pt>
                <c:pt idx="34">
                  <c:v>42503</c:v>
                </c:pt>
                <c:pt idx="35">
                  <c:v>42502</c:v>
                </c:pt>
                <c:pt idx="36">
                  <c:v>42501</c:v>
                </c:pt>
                <c:pt idx="37">
                  <c:v>42500</c:v>
                </c:pt>
                <c:pt idx="38">
                  <c:v>42499</c:v>
                </c:pt>
                <c:pt idx="39">
                  <c:v>42496</c:v>
                </c:pt>
                <c:pt idx="40">
                  <c:v>42495</c:v>
                </c:pt>
                <c:pt idx="41">
                  <c:v>42494</c:v>
                </c:pt>
                <c:pt idx="42">
                  <c:v>42493</c:v>
                </c:pt>
                <c:pt idx="43">
                  <c:v>42492</c:v>
                </c:pt>
                <c:pt idx="44">
                  <c:v>42489</c:v>
                </c:pt>
                <c:pt idx="45">
                  <c:v>42488</c:v>
                </c:pt>
                <c:pt idx="46">
                  <c:v>42487</c:v>
                </c:pt>
                <c:pt idx="47">
                  <c:v>42486</c:v>
                </c:pt>
                <c:pt idx="48">
                  <c:v>42485</c:v>
                </c:pt>
                <c:pt idx="49">
                  <c:v>42482</c:v>
                </c:pt>
                <c:pt idx="50">
                  <c:v>42481</c:v>
                </c:pt>
                <c:pt idx="51">
                  <c:v>42480</c:v>
                </c:pt>
                <c:pt idx="52">
                  <c:v>42479</c:v>
                </c:pt>
                <c:pt idx="53">
                  <c:v>42478</c:v>
                </c:pt>
                <c:pt idx="54">
                  <c:v>42475</c:v>
                </c:pt>
                <c:pt idx="55">
                  <c:v>42474</c:v>
                </c:pt>
                <c:pt idx="56">
                  <c:v>42473</c:v>
                </c:pt>
                <c:pt idx="57">
                  <c:v>42472</c:v>
                </c:pt>
                <c:pt idx="58">
                  <c:v>42471</c:v>
                </c:pt>
                <c:pt idx="59">
                  <c:v>42468</c:v>
                </c:pt>
                <c:pt idx="60">
                  <c:v>42467</c:v>
                </c:pt>
                <c:pt idx="61">
                  <c:v>42466</c:v>
                </c:pt>
                <c:pt idx="62">
                  <c:v>42465</c:v>
                </c:pt>
                <c:pt idx="63">
                  <c:v>42464</c:v>
                </c:pt>
                <c:pt idx="64">
                  <c:v>42461</c:v>
                </c:pt>
                <c:pt idx="65">
                  <c:v>42460</c:v>
                </c:pt>
                <c:pt idx="66">
                  <c:v>42459</c:v>
                </c:pt>
                <c:pt idx="67">
                  <c:v>42458</c:v>
                </c:pt>
                <c:pt idx="68">
                  <c:v>42457</c:v>
                </c:pt>
                <c:pt idx="69">
                  <c:v>42454</c:v>
                </c:pt>
                <c:pt idx="70">
                  <c:v>42453</c:v>
                </c:pt>
                <c:pt idx="71">
                  <c:v>42452</c:v>
                </c:pt>
                <c:pt idx="72">
                  <c:v>42451</c:v>
                </c:pt>
                <c:pt idx="73">
                  <c:v>42450</c:v>
                </c:pt>
                <c:pt idx="74">
                  <c:v>42447</c:v>
                </c:pt>
                <c:pt idx="75">
                  <c:v>42446</c:v>
                </c:pt>
                <c:pt idx="76">
                  <c:v>42445</c:v>
                </c:pt>
                <c:pt idx="77">
                  <c:v>42444</c:v>
                </c:pt>
                <c:pt idx="78">
                  <c:v>42443</c:v>
                </c:pt>
                <c:pt idx="79">
                  <c:v>42440</c:v>
                </c:pt>
                <c:pt idx="80">
                  <c:v>42439</c:v>
                </c:pt>
                <c:pt idx="81">
                  <c:v>42438</c:v>
                </c:pt>
                <c:pt idx="82">
                  <c:v>42437</c:v>
                </c:pt>
                <c:pt idx="83">
                  <c:v>42436</c:v>
                </c:pt>
                <c:pt idx="84">
                  <c:v>42433</c:v>
                </c:pt>
                <c:pt idx="85">
                  <c:v>42432</c:v>
                </c:pt>
                <c:pt idx="86">
                  <c:v>42431</c:v>
                </c:pt>
                <c:pt idx="87">
                  <c:v>42430</c:v>
                </c:pt>
                <c:pt idx="88">
                  <c:v>42429</c:v>
                </c:pt>
                <c:pt idx="89">
                  <c:v>42426</c:v>
                </c:pt>
                <c:pt idx="90">
                  <c:v>42425</c:v>
                </c:pt>
                <c:pt idx="91">
                  <c:v>42424</c:v>
                </c:pt>
                <c:pt idx="92">
                  <c:v>42423</c:v>
                </c:pt>
                <c:pt idx="93">
                  <c:v>42422</c:v>
                </c:pt>
                <c:pt idx="94">
                  <c:v>42419</c:v>
                </c:pt>
                <c:pt idx="95">
                  <c:v>42418</c:v>
                </c:pt>
                <c:pt idx="96">
                  <c:v>42417</c:v>
                </c:pt>
                <c:pt idx="97">
                  <c:v>42416</c:v>
                </c:pt>
                <c:pt idx="98">
                  <c:v>42415</c:v>
                </c:pt>
                <c:pt idx="99">
                  <c:v>42412</c:v>
                </c:pt>
                <c:pt idx="100">
                  <c:v>42411</c:v>
                </c:pt>
                <c:pt idx="101">
                  <c:v>42410</c:v>
                </c:pt>
                <c:pt idx="102">
                  <c:v>42409</c:v>
                </c:pt>
                <c:pt idx="103">
                  <c:v>42408</c:v>
                </c:pt>
                <c:pt idx="104">
                  <c:v>42405</c:v>
                </c:pt>
                <c:pt idx="105">
                  <c:v>42404</c:v>
                </c:pt>
                <c:pt idx="106">
                  <c:v>42403</c:v>
                </c:pt>
                <c:pt idx="107">
                  <c:v>42402</c:v>
                </c:pt>
                <c:pt idx="108">
                  <c:v>42401</c:v>
                </c:pt>
                <c:pt idx="109">
                  <c:v>42398</c:v>
                </c:pt>
                <c:pt idx="110">
                  <c:v>42397</c:v>
                </c:pt>
                <c:pt idx="111">
                  <c:v>42396</c:v>
                </c:pt>
                <c:pt idx="112">
                  <c:v>42395</c:v>
                </c:pt>
                <c:pt idx="113">
                  <c:v>42394</c:v>
                </c:pt>
                <c:pt idx="114">
                  <c:v>42391</c:v>
                </c:pt>
                <c:pt idx="115">
                  <c:v>42390</c:v>
                </c:pt>
                <c:pt idx="116">
                  <c:v>42389</c:v>
                </c:pt>
                <c:pt idx="117">
                  <c:v>42388</c:v>
                </c:pt>
                <c:pt idx="118">
                  <c:v>42387</c:v>
                </c:pt>
                <c:pt idx="119">
                  <c:v>42384</c:v>
                </c:pt>
                <c:pt idx="120">
                  <c:v>42383</c:v>
                </c:pt>
                <c:pt idx="121">
                  <c:v>42382</c:v>
                </c:pt>
                <c:pt idx="122">
                  <c:v>42381</c:v>
                </c:pt>
                <c:pt idx="123">
                  <c:v>42380</c:v>
                </c:pt>
                <c:pt idx="124">
                  <c:v>42377</c:v>
                </c:pt>
                <c:pt idx="125">
                  <c:v>42376</c:v>
                </c:pt>
                <c:pt idx="126">
                  <c:v>42375</c:v>
                </c:pt>
                <c:pt idx="127">
                  <c:v>42374</c:v>
                </c:pt>
                <c:pt idx="128">
                  <c:v>42373</c:v>
                </c:pt>
                <c:pt idx="129">
                  <c:v>42370</c:v>
                </c:pt>
              </c:numCache>
            </c:numRef>
          </c:cat>
          <c:val>
            <c:numRef>
              <c:f>工作表2!$AA$4:$AA$133</c:f>
              <c:numCache>
                <c:formatCode>0.00</c:formatCode>
                <c:ptCount val="130"/>
                <c:pt idx="0">
                  <c:v>93.830110797306105</c:v>
                </c:pt>
                <c:pt idx="1">
                  <c:v>93.670794409443118</c:v>
                </c:pt>
                <c:pt idx="2">
                  <c:v>94.329784922876371</c:v>
                </c:pt>
                <c:pt idx="3">
                  <c:v>94.662901006589848</c:v>
                </c:pt>
                <c:pt idx="4">
                  <c:v>94.177710189007172</c:v>
                </c:pt>
                <c:pt idx="5">
                  <c:v>92.389021652545438</c:v>
                </c:pt>
                <c:pt idx="6">
                  <c:v>93.011803896009852</c:v>
                </c:pt>
                <c:pt idx="7">
                  <c:v>92.823520892171757</c:v>
                </c:pt>
                <c:pt idx="8">
                  <c:v>92.736621044246519</c:v>
                </c:pt>
                <c:pt idx="9">
                  <c:v>93.373886595698437</c:v>
                </c:pt>
                <c:pt idx="10">
                  <c:v>93.902527337243811</c:v>
                </c:pt>
                <c:pt idx="11">
                  <c:v>93.511478021580118</c:v>
                </c:pt>
                <c:pt idx="12">
                  <c:v>93.214570207835465</c:v>
                </c:pt>
                <c:pt idx="13">
                  <c:v>92.961112318053452</c:v>
                </c:pt>
                <c:pt idx="14">
                  <c:v>92.548338040408396</c:v>
                </c:pt>
                <c:pt idx="15">
                  <c:v>92.14280541675717</c:v>
                </c:pt>
                <c:pt idx="16">
                  <c:v>91.918314142950251</c:v>
                </c:pt>
                <c:pt idx="17">
                  <c:v>92.222463610688678</c:v>
                </c:pt>
                <c:pt idx="18">
                  <c:v>92.823520892171757</c:v>
                </c:pt>
                <c:pt idx="19">
                  <c:v>93.685277717430623</c:v>
                </c:pt>
                <c:pt idx="20">
                  <c:v>94.836700702440439</c:v>
                </c:pt>
                <c:pt idx="21">
                  <c:v>94.706350930552532</c:v>
                </c:pt>
                <c:pt idx="22">
                  <c:v>94.814975740459118</c:v>
                </c:pt>
                <c:pt idx="23">
                  <c:v>94.50358461872689</c:v>
                </c:pt>
                <c:pt idx="24">
                  <c:v>94.293576652907532</c:v>
                </c:pt>
                <c:pt idx="25">
                  <c:v>93.982185531175332</c:v>
                </c:pt>
                <c:pt idx="26">
                  <c:v>94.286334998913773</c:v>
                </c:pt>
                <c:pt idx="27">
                  <c:v>95.032225360272307</c:v>
                </c:pt>
                <c:pt idx="28">
                  <c:v>95.184300094141491</c:v>
                </c:pt>
                <c:pt idx="29">
                  <c:v>94.967050474328346</c:v>
                </c:pt>
                <c:pt idx="30">
                  <c:v>94.822217394452863</c:v>
                </c:pt>
                <c:pt idx="31">
                  <c:v>94.387718154826516</c:v>
                </c:pt>
                <c:pt idx="32">
                  <c:v>93.489753059598783</c:v>
                </c:pt>
                <c:pt idx="33">
                  <c:v>93.381128249692253</c:v>
                </c:pt>
                <c:pt idx="34">
                  <c:v>93.714244333405745</c:v>
                </c:pt>
                <c:pt idx="35">
                  <c:v>93.019045550003611</c:v>
                </c:pt>
                <c:pt idx="36">
                  <c:v>93.0842204359476</c:v>
                </c:pt>
                <c:pt idx="37">
                  <c:v>93.496994713592571</c:v>
                </c:pt>
                <c:pt idx="38">
                  <c:v>93.866319067274972</c:v>
                </c:pt>
                <c:pt idx="39">
                  <c:v>93.482511405605052</c:v>
                </c:pt>
                <c:pt idx="40">
                  <c:v>93.076978781953784</c:v>
                </c:pt>
                <c:pt idx="41">
                  <c:v>93.163878629879051</c:v>
                </c:pt>
                <c:pt idx="42">
                  <c:v>92.14280541675717</c:v>
                </c:pt>
                <c:pt idx="43">
                  <c:v>90.737924541965398</c:v>
                </c:pt>
                <c:pt idx="44">
                  <c:v>90.918965891809691</c:v>
                </c:pt>
                <c:pt idx="45">
                  <c:v>90.911724237815946</c:v>
                </c:pt>
                <c:pt idx="46">
                  <c:v>91.237598667535664</c:v>
                </c:pt>
                <c:pt idx="47">
                  <c:v>91.266565283510758</c:v>
                </c:pt>
                <c:pt idx="48">
                  <c:v>91.80968933304365</c:v>
                </c:pt>
                <c:pt idx="49">
                  <c:v>91.75899775508725</c:v>
                </c:pt>
                <c:pt idx="50">
                  <c:v>92.215221956694919</c:v>
                </c:pt>
                <c:pt idx="51">
                  <c:v>91.64313129118689</c:v>
                </c:pt>
                <c:pt idx="52">
                  <c:v>91.75899775508725</c:v>
                </c:pt>
                <c:pt idx="53">
                  <c:v>92.577304656383518</c:v>
                </c:pt>
                <c:pt idx="54">
                  <c:v>92.830762546165531</c:v>
                </c:pt>
                <c:pt idx="55">
                  <c:v>93.011803896009852</c:v>
                </c:pt>
                <c:pt idx="56">
                  <c:v>92.823520892171757</c:v>
                </c:pt>
                <c:pt idx="57">
                  <c:v>92.396263306539211</c:v>
                </c:pt>
                <c:pt idx="58">
                  <c:v>93.402853211673573</c:v>
                </c:pt>
                <c:pt idx="59">
                  <c:v>94.061843725106826</c:v>
                </c:pt>
                <c:pt idx="60">
                  <c:v>95.184300094141491</c:v>
                </c:pt>
                <c:pt idx="61">
                  <c:v>94.786009124483996</c:v>
                </c:pt>
                <c:pt idx="62">
                  <c:v>95.133608516185063</c:v>
                </c:pt>
                <c:pt idx="63">
                  <c:v>94.764284162502705</c:v>
                </c:pt>
                <c:pt idx="64">
                  <c:v>94.221160112969784</c:v>
                </c:pt>
                <c:pt idx="65">
                  <c:v>94.170468535013384</c:v>
                </c:pt>
                <c:pt idx="66">
                  <c:v>93.837352451299878</c:v>
                </c:pt>
                <c:pt idx="67">
                  <c:v>94.677384314577424</c:v>
                </c:pt>
                <c:pt idx="68">
                  <c:v>95.495691215873705</c:v>
                </c:pt>
                <c:pt idx="69">
                  <c:v>96.089506843363012</c:v>
                </c:pt>
                <c:pt idx="70">
                  <c:v>95.930190455500025</c:v>
                </c:pt>
                <c:pt idx="71">
                  <c:v>95.626040987761598</c:v>
                </c:pt>
                <c:pt idx="72">
                  <c:v>94.496342964733131</c:v>
                </c:pt>
                <c:pt idx="73">
                  <c:v>94.865667318415518</c:v>
                </c:pt>
                <c:pt idx="74">
                  <c:v>94.163226881019625</c:v>
                </c:pt>
                <c:pt idx="75">
                  <c:v>93.967702223187771</c:v>
                </c:pt>
                <c:pt idx="76">
                  <c:v>94.843942356434184</c:v>
                </c:pt>
                <c:pt idx="77">
                  <c:v>96.712289086827425</c:v>
                </c:pt>
                <c:pt idx="78">
                  <c:v>96.024331957419065</c:v>
                </c:pt>
                <c:pt idx="79">
                  <c:v>95.662249257730451</c:v>
                </c:pt>
                <c:pt idx="80">
                  <c:v>96.647114200883493</c:v>
                </c:pt>
                <c:pt idx="81">
                  <c:v>95.937432109493784</c:v>
                </c:pt>
                <c:pt idx="82">
                  <c:v>97.10333840249109</c:v>
                </c:pt>
                <c:pt idx="83">
                  <c:v>96.190889999275853</c:v>
                </c:pt>
                <c:pt idx="84">
                  <c:v>96.422622927076546</c:v>
                </c:pt>
                <c:pt idx="85">
                  <c:v>97.067130132522237</c:v>
                </c:pt>
                <c:pt idx="86">
                  <c:v>97.161271634441277</c:v>
                </c:pt>
                <c:pt idx="87">
                  <c:v>97.132305018466184</c:v>
                </c:pt>
                <c:pt idx="88">
                  <c:v>98.051995075675293</c:v>
                </c:pt>
                <c:pt idx="89">
                  <c:v>97.863712071837199</c:v>
                </c:pt>
                <c:pt idx="90">
                  <c:v>97.979578535737559</c:v>
                </c:pt>
                <c:pt idx="91">
                  <c:v>99.232384676660146</c:v>
                </c:pt>
                <c:pt idx="92">
                  <c:v>99.891375190093399</c:v>
                </c:pt>
                <c:pt idx="93">
                  <c:v>99.26135129263524</c:v>
                </c:pt>
                <c:pt idx="94">
                  <c:v>99.695850532261545</c:v>
                </c:pt>
                <c:pt idx="95">
                  <c:v>99.398942718516892</c:v>
                </c:pt>
                <c:pt idx="96">
                  <c:v>99.007893402853213</c:v>
                </c:pt>
                <c:pt idx="97">
                  <c:v>100.39829096965748</c:v>
                </c:pt>
                <c:pt idx="98">
                  <c:v>100.18104134984428</c:v>
                </c:pt>
                <c:pt idx="99">
                  <c:v>100.3113911217322</c:v>
                </c:pt>
                <c:pt idx="100">
                  <c:v>100.92693171120284</c:v>
                </c:pt>
                <c:pt idx="101">
                  <c:v>100.86175682525888</c:v>
                </c:pt>
                <c:pt idx="102">
                  <c:v>100.42001593163879</c:v>
                </c:pt>
                <c:pt idx="103">
                  <c:v>100.85451517126512</c:v>
                </c:pt>
                <c:pt idx="104">
                  <c:v>100.77485697733361</c:v>
                </c:pt>
                <c:pt idx="105">
                  <c:v>99.601709030342533</c:v>
                </c:pt>
                <c:pt idx="106">
                  <c:v>99.797233688174416</c:v>
                </c:pt>
                <c:pt idx="107">
                  <c:v>101.78144688246795</c:v>
                </c:pt>
                <c:pt idx="108">
                  <c:v>100.99210659714679</c:v>
                </c:pt>
                <c:pt idx="109">
                  <c:v>101.21659787095371</c:v>
                </c:pt>
                <c:pt idx="110">
                  <c:v>101.59316387862988</c:v>
                </c:pt>
                <c:pt idx="111">
                  <c:v>102.0783546962126</c:v>
                </c:pt>
                <c:pt idx="112">
                  <c:v>102.23767108407561</c:v>
                </c:pt>
                <c:pt idx="113">
                  <c:v>103.4904772249982</c:v>
                </c:pt>
                <c:pt idx="114">
                  <c:v>102.26663770005068</c:v>
                </c:pt>
                <c:pt idx="115">
                  <c:v>103.31667752914767</c:v>
                </c:pt>
                <c:pt idx="116">
                  <c:v>105.04019117966543</c:v>
                </c:pt>
                <c:pt idx="117">
                  <c:v>105.57607357520456</c:v>
                </c:pt>
                <c:pt idx="118">
                  <c:v>105.44572380331668</c:v>
                </c:pt>
                <c:pt idx="119">
                  <c:v>105.27192410746615</c:v>
                </c:pt>
                <c:pt idx="120">
                  <c:v>104.03360127453111</c:v>
                </c:pt>
                <c:pt idx="121">
                  <c:v>103.845318270693</c:v>
                </c:pt>
                <c:pt idx="122">
                  <c:v>103.28046925917882</c:v>
                </c:pt>
                <c:pt idx="123">
                  <c:v>102.9473531754653</c:v>
                </c:pt>
                <c:pt idx="124">
                  <c:v>102.64320370772684</c:v>
                </c:pt>
                <c:pt idx="125">
                  <c:v>102.21594612209427</c:v>
                </c:pt>
                <c:pt idx="126">
                  <c:v>101.93352161633719</c:v>
                </c:pt>
                <c:pt idx="127">
                  <c:v>101.3541892968354</c:v>
                </c:pt>
                <c:pt idx="128">
                  <c:v>101.04279817510319</c:v>
                </c:pt>
                <c:pt idx="129">
                  <c:v>100</c:v>
                </c:pt>
              </c:numCache>
            </c:numRef>
          </c:val>
          <c:smooth val="0"/>
        </c:ser>
        <c:dLbls>
          <c:showLegendKey val="0"/>
          <c:showVal val="0"/>
          <c:showCatName val="0"/>
          <c:showSerName val="0"/>
          <c:showPercent val="0"/>
          <c:showBubbleSize val="0"/>
        </c:dLbls>
        <c:smooth val="0"/>
        <c:axId val="234311128"/>
        <c:axId val="234311520"/>
      </c:lineChart>
      <c:dateAx>
        <c:axId val="234311128"/>
        <c:scaling>
          <c:orientation val="minMax"/>
        </c:scaling>
        <c:delete val="0"/>
        <c:axPos val="b"/>
        <c:numFmt formatCode="yyyy/m/d" sourceLinked="1"/>
        <c:majorTickMark val="out"/>
        <c:minorTickMark val="none"/>
        <c:tickLblPos val="nextTo"/>
        <c:txPr>
          <a:bodyPr/>
          <a:lstStyle/>
          <a:p>
            <a:pPr>
              <a:defRPr sz="600"/>
            </a:pPr>
            <a:endParaRPr lang="zh-TW"/>
          </a:p>
        </c:txPr>
        <c:crossAx val="234311520"/>
        <c:crosses val="autoZero"/>
        <c:auto val="1"/>
        <c:lblOffset val="100"/>
        <c:baseTimeUnit val="days"/>
        <c:majorUnit val="1"/>
        <c:majorTimeUnit val="months"/>
      </c:dateAx>
      <c:valAx>
        <c:axId val="234311520"/>
        <c:scaling>
          <c:orientation val="minMax"/>
          <c:min val="80"/>
        </c:scaling>
        <c:delete val="0"/>
        <c:axPos val="l"/>
        <c:majorGridlines/>
        <c:numFmt formatCode="#,##0_);[Red]\(#,##0\)" sourceLinked="0"/>
        <c:majorTickMark val="out"/>
        <c:minorTickMark val="none"/>
        <c:tickLblPos val="nextTo"/>
        <c:txPr>
          <a:bodyPr/>
          <a:lstStyle/>
          <a:p>
            <a:pPr>
              <a:defRPr sz="600"/>
            </a:pPr>
            <a:endParaRPr lang="zh-TW"/>
          </a:p>
        </c:txPr>
        <c:crossAx val="234311128"/>
        <c:crosses val="autoZero"/>
        <c:crossBetween val="between"/>
      </c:valAx>
      <c:spPr>
        <a:noFill/>
        <a:ln>
          <a:noFill/>
        </a:ln>
      </c:spPr>
    </c:plotArea>
    <c:legend>
      <c:legendPos val="t"/>
      <c:layout>
        <c:manualLayout>
          <c:xMode val="edge"/>
          <c:yMode val="edge"/>
          <c:x val="0"/>
          <c:y val="6.0436862664220832E-2"/>
          <c:w val="1"/>
          <c:h val="0.14939354062345972"/>
        </c:manualLayout>
      </c:layout>
      <c:overlay val="0"/>
      <c:txPr>
        <a:bodyPr/>
        <a:lstStyle/>
        <a:p>
          <a:pPr>
            <a:defRPr sz="8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80528500948462E-2"/>
          <c:y val="0.22115625950132944"/>
          <c:w val="0.89141587148753021"/>
          <c:h val="0.6866651158456496"/>
        </c:manualLayout>
      </c:layout>
      <c:lineChart>
        <c:grouping val="standard"/>
        <c:varyColors val="0"/>
        <c:ser>
          <c:idx val="0"/>
          <c:order val="0"/>
          <c:tx>
            <c:strRef>
              <c:f>'index-w'!$P$1</c:f>
              <c:strCache>
                <c:ptCount val="1"/>
                <c:pt idx="0">
                  <c:v>標普500</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'index-w'!$P$2:$P$366</c:f>
              <c:numCache>
                <c:formatCode>0.00</c:formatCode>
                <c:ptCount val="365"/>
                <c:pt idx="0">
                  <c:v>101.31266084131629</c:v>
                </c:pt>
                <c:pt idx="1">
                  <c:v>99.615937845533594</c:v>
                </c:pt>
                <c:pt idx="2">
                  <c:v>97.876649999510747</c:v>
                </c:pt>
                <c:pt idx="3">
                  <c:v>99.680518997622215</c:v>
                </c:pt>
                <c:pt idx="4">
                  <c:v>99.680518997622215</c:v>
                </c:pt>
                <c:pt idx="5">
                  <c:v>99.680518997622215</c:v>
                </c:pt>
                <c:pt idx="6">
                  <c:v>103.39442449386969</c:v>
                </c:pt>
                <c:pt idx="7">
                  <c:v>102.03088153272597</c:v>
                </c:pt>
                <c:pt idx="8">
                  <c:v>102.19967318023033</c:v>
                </c:pt>
                <c:pt idx="9">
                  <c:v>101.92324627924499</c:v>
                </c:pt>
                <c:pt idx="10">
                  <c:v>101.33467714316465</c:v>
                </c:pt>
                <c:pt idx="11">
                  <c:v>101.33467714316465</c:v>
                </c:pt>
                <c:pt idx="12">
                  <c:v>101.33467714316465</c:v>
                </c:pt>
                <c:pt idx="13">
                  <c:v>101.66590017319487</c:v>
                </c:pt>
                <c:pt idx="14">
                  <c:v>101.34837617542587</c:v>
                </c:pt>
                <c:pt idx="15">
                  <c:v>101.5352701155611</c:v>
                </c:pt>
                <c:pt idx="16">
                  <c:v>101.71825004647886</c:v>
                </c:pt>
                <c:pt idx="17">
                  <c:v>102.55046625634806</c:v>
                </c:pt>
                <c:pt idx="18">
                  <c:v>102.55046625634806</c:v>
                </c:pt>
                <c:pt idx="19">
                  <c:v>102.55046625634806</c:v>
                </c:pt>
                <c:pt idx="20">
                  <c:v>103.50010274274193</c:v>
                </c:pt>
                <c:pt idx="21">
                  <c:v>103.6781901621378</c:v>
                </c:pt>
                <c:pt idx="22">
                  <c:v>103.3362036067595</c:v>
                </c:pt>
                <c:pt idx="23">
                  <c:v>103.20312729336476</c:v>
                </c:pt>
                <c:pt idx="24">
                  <c:v>102.7001771089171</c:v>
                </c:pt>
                <c:pt idx="25">
                  <c:v>102.7001771089171</c:v>
                </c:pt>
                <c:pt idx="26">
                  <c:v>102.7001771089171</c:v>
                </c:pt>
                <c:pt idx="27">
                  <c:v>103.00008806520739</c:v>
                </c:pt>
                <c:pt idx="28">
                  <c:v>102.70996213196081</c:v>
                </c:pt>
                <c:pt idx="29">
                  <c:v>102.59400960889263</c:v>
                </c:pt>
                <c:pt idx="30">
                  <c:v>102.69675235085175</c:v>
                </c:pt>
                <c:pt idx="31">
                  <c:v>102.69675235085175</c:v>
                </c:pt>
                <c:pt idx="32">
                  <c:v>102.69675235085175</c:v>
                </c:pt>
                <c:pt idx="33">
                  <c:v>102.69675235085175</c:v>
                </c:pt>
                <c:pt idx="34">
                  <c:v>102.25838331849268</c:v>
                </c:pt>
                <c:pt idx="35">
                  <c:v>102.27991036918891</c:v>
                </c:pt>
                <c:pt idx="36">
                  <c:v>101.57147470082289</c:v>
                </c:pt>
                <c:pt idx="37">
                  <c:v>100.20059297239645</c:v>
                </c:pt>
                <c:pt idx="38">
                  <c:v>100.40999246553227</c:v>
                </c:pt>
                <c:pt idx="39">
                  <c:v>100.40999246553227</c:v>
                </c:pt>
                <c:pt idx="40">
                  <c:v>100.40999246553227</c:v>
                </c:pt>
                <c:pt idx="41">
                  <c:v>99.809192050647283</c:v>
                </c:pt>
                <c:pt idx="42">
                  <c:v>100.18053367515678</c:v>
                </c:pt>
                <c:pt idx="43">
                  <c:v>100.15998512676495</c:v>
                </c:pt>
                <c:pt idx="44">
                  <c:v>101.11157861776762</c:v>
                </c:pt>
                <c:pt idx="45">
                  <c:v>100.13063005763377</c:v>
                </c:pt>
                <c:pt idx="46">
                  <c:v>100.13063005763377</c:v>
                </c:pt>
                <c:pt idx="47">
                  <c:v>100.13063005763377</c:v>
                </c:pt>
                <c:pt idx="48">
                  <c:v>100.98681957396009</c:v>
                </c:pt>
                <c:pt idx="49">
                  <c:v>101.00394336428661</c:v>
                </c:pt>
                <c:pt idx="50">
                  <c:v>101.97902091059422</c:v>
                </c:pt>
                <c:pt idx="51">
                  <c:v>100.72164544947505</c:v>
                </c:pt>
                <c:pt idx="52">
                  <c:v>100.6458115208861</c:v>
                </c:pt>
                <c:pt idx="53">
                  <c:v>100.6458115208861</c:v>
                </c:pt>
                <c:pt idx="54">
                  <c:v>100.6458115208861</c:v>
                </c:pt>
                <c:pt idx="55">
                  <c:v>100.32730902081276</c:v>
                </c:pt>
                <c:pt idx="56">
                  <c:v>100.35128232726986</c:v>
                </c:pt>
                <c:pt idx="57">
                  <c:v>100.95061498869831</c:v>
                </c:pt>
                <c:pt idx="58">
                  <c:v>101.83420256954707</c:v>
                </c:pt>
                <c:pt idx="59">
                  <c:v>101.04504046107031</c:v>
                </c:pt>
                <c:pt idx="60">
                  <c:v>101.04504046107031</c:v>
                </c:pt>
                <c:pt idx="61">
                  <c:v>101.04504046107031</c:v>
                </c:pt>
                <c:pt idx="62">
                  <c:v>101.55924342201827</c:v>
                </c:pt>
                <c:pt idx="63">
                  <c:v>102.50545515034688</c:v>
                </c:pt>
                <c:pt idx="64">
                  <c:v>102.33666350284255</c:v>
                </c:pt>
                <c:pt idx="65">
                  <c:v>102.14536630233764</c:v>
                </c:pt>
                <c:pt idx="66">
                  <c:v>102.3307924890163</c:v>
                </c:pt>
                <c:pt idx="67">
                  <c:v>102.3307924890163</c:v>
                </c:pt>
                <c:pt idx="68">
                  <c:v>102.3307924890163</c:v>
                </c:pt>
                <c:pt idx="69">
                  <c:v>102.32589997749442</c:v>
                </c:pt>
                <c:pt idx="70">
                  <c:v>102.86016223568207</c:v>
                </c:pt>
                <c:pt idx="71">
                  <c:v>102.78188205133223</c:v>
                </c:pt>
                <c:pt idx="72">
                  <c:v>102.46582580701977</c:v>
                </c:pt>
                <c:pt idx="73">
                  <c:v>101.79995498889402</c:v>
                </c:pt>
                <c:pt idx="74">
                  <c:v>101.79995498889402</c:v>
                </c:pt>
                <c:pt idx="75">
                  <c:v>101.79995498889402</c:v>
                </c:pt>
                <c:pt idx="76">
                  <c:v>101.90025147509225</c:v>
                </c:pt>
                <c:pt idx="77">
                  <c:v>101.88263843361349</c:v>
                </c:pt>
                <c:pt idx="78">
                  <c:v>100.8698885485875</c:v>
                </c:pt>
                <c:pt idx="79">
                  <c:v>99.904596025323627</c:v>
                </c:pt>
                <c:pt idx="80">
                  <c:v>100.17906592170023</c:v>
                </c:pt>
                <c:pt idx="81">
                  <c:v>100.17906592170023</c:v>
                </c:pt>
                <c:pt idx="82">
                  <c:v>100.17906592170023</c:v>
                </c:pt>
                <c:pt idx="83">
                  <c:v>99.900682016106131</c:v>
                </c:pt>
                <c:pt idx="84">
                  <c:v>101.11157861776762</c:v>
                </c:pt>
                <c:pt idx="85">
                  <c:v>100.06017789171891</c:v>
                </c:pt>
                <c:pt idx="86">
                  <c:v>101.08564830670174</c:v>
                </c:pt>
                <c:pt idx="87">
                  <c:v>101.41100032290579</c:v>
                </c:pt>
                <c:pt idx="88">
                  <c:v>101.41100032290579</c:v>
                </c:pt>
                <c:pt idx="89">
                  <c:v>101.41100032290579</c:v>
                </c:pt>
                <c:pt idx="90">
                  <c:v>100.77301682045459</c:v>
                </c:pt>
                <c:pt idx="91">
                  <c:v>100.97899155552508</c:v>
                </c:pt>
                <c:pt idx="92">
                  <c:v>100.54160102547044</c:v>
                </c:pt>
                <c:pt idx="93">
                  <c:v>99.662905956143518</c:v>
                </c:pt>
                <c:pt idx="94">
                  <c:v>99.608599078250819</c:v>
                </c:pt>
                <c:pt idx="95">
                  <c:v>99.608599078250819</c:v>
                </c:pt>
                <c:pt idx="96">
                  <c:v>99.608599078250819</c:v>
                </c:pt>
                <c:pt idx="97">
                  <c:v>99.608599078250819</c:v>
                </c:pt>
                <c:pt idx="98">
                  <c:v>99.646271416969171</c:v>
                </c:pt>
                <c:pt idx="99">
                  <c:v>100.28670117518126</c:v>
                </c:pt>
                <c:pt idx="100">
                  <c:v>100.3747663825748</c:v>
                </c:pt>
                <c:pt idx="101">
                  <c:v>100.27593764983315</c:v>
                </c:pt>
                <c:pt idx="102">
                  <c:v>100.27593764983315</c:v>
                </c:pt>
                <c:pt idx="103">
                  <c:v>100.27593764983315</c:v>
                </c:pt>
                <c:pt idx="104">
                  <c:v>99.836100864017524</c:v>
                </c:pt>
                <c:pt idx="105">
                  <c:v>99.181972073544202</c:v>
                </c:pt>
                <c:pt idx="106">
                  <c:v>98.629607522725692</c:v>
                </c:pt>
                <c:pt idx="107">
                  <c:v>98.811119700186907</c:v>
                </c:pt>
                <c:pt idx="108">
                  <c:v>98.935878743994408</c:v>
                </c:pt>
                <c:pt idx="109">
                  <c:v>98.935878743994408</c:v>
                </c:pt>
                <c:pt idx="110">
                  <c:v>98.935878743994408</c:v>
                </c:pt>
                <c:pt idx="111">
                  <c:v>97.339941485562193</c:v>
                </c:pt>
                <c:pt idx="112">
                  <c:v>97.324774699844411</c:v>
                </c:pt>
                <c:pt idx="113">
                  <c:v>96.835523547657957</c:v>
                </c:pt>
                <c:pt idx="114">
                  <c:v>97.936338640077494</c:v>
                </c:pt>
                <c:pt idx="115">
                  <c:v>97.849741186140477</c:v>
                </c:pt>
                <c:pt idx="116">
                  <c:v>97.849741186140477</c:v>
                </c:pt>
                <c:pt idx="117">
                  <c:v>97.849741186140477</c:v>
                </c:pt>
                <c:pt idx="118">
                  <c:v>97.527324676849616</c:v>
                </c:pt>
                <c:pt idx="119">
                  <c:v>97.187295126080002</c:v>
                </c:pt>
                <c:pt idx="120">
                  <c:v>96.791001692808976</c:v>
                </c:pt>
                <c:pt idx="121">
                  <c:v>94.534575378925013</c:v>
                </c:pt>
                <c:pt idx="122">
                  <c:v>95.308570701683962</c:v>
                </c:pt>
                <c:pt idx="123">
                  <c:v>95.308570701683962</c:v>
                </c:pt>
                <c:pt idx="124">
                  <c:v>95.308570701683962</c:v>
                </c:pt>
                <c:pt idx="125">
                  <c:v>95.487147372232073</c:v>
                </c:pt>
                <c:pt idx="126">
                  <c:v>94.415687348943706</c:v>
                </c:pt>
                <c:pt idx="127">
                  <c:v>93.998356116128619</c:v>
                </c:pt>
                <c:pt idx="128">
                  <c:v>95.183811657876433</c:v>
                </c:pt>
                <c:pt idx="129">
                  <c:v>93.827607464015585</c:v>
                </c:pt>
                <c:pt idx="130">
                  <c:v>93.827607464015585</c:v>
                </c:pt>
                <c:pt idx="131">
                  <c:v>93.827607464015585</c:v>
                </c:pt>
                <c:pt idx="132">
                  <c:v>93.830053719776501</c:v>
                </c:pt>
                <c:pt idx="133">
                  <c:v>94.26989050559213</c:v>
                </c:pt>
                <c:pt idx="134">
                  <c:v>92.741469906161626</c:v>
                </c:pt>
                <c:pt idx="135">
                  <c:v>91.234576357427301</c:v>
                </c:pt>
                <c:pt idx="136">
                  <c:v>91.234576357427301</c:v>
                </c:pt>
                <c:pt idx="137">
                  <c:v>91.234576357427301</c:v>
                </c:pt>
                <c:pt idx="138">
                  <c:v>91.234576357427301</c:v>
                </c:pt>
                <c:pt idx="139">
                  <c:v>89.487949744121636</c:v>
                </c:pt>
                <c:pt idx="140">
                  <c:v>90.602463868802403</c:v>
                </c:pt>
                <c:pt idx="141">
                  <c:v>90.619587659128939</c:v>
                </c:pt>
                <c:pt idx="142">
                  <c:v>90.679765550847847</c:v>
                </c:pt>
                <c:pt idx="143">
                  <c:v>91.981662866816066</c:v>
                </c:pt>
                <c:pt idx="144">
                  <c:v>91.981662866816066</c:v>
                </c:pt>
                <c:pt idx="145">
                  <c:v>91.981662866816066</c:v>
                </c:pt>
                <c:pt idx="146">
                  <c:v>93.713611945556124</c:v>
                </c:pt>
                <c:pt idx="147">
                  <c:v>93.570750609117695</c:v>
                </c:pt>
                <c:pt idx="148">
                  <c:v>93.105962014540523</c:v>
                </c:pt>
                <c:pt idx="149">
                  <c:v>94.884389952738331</c:v>
                </c:pt>
                <c:pt idx="150">
                  <c:v>94.926465551826382</c:v>
                </c:pt>
                <c:pt idx="151">
                  <c:v>94.926465551826382</c:v>
                </c:pt>
                <c:pt idx="152">
                  <c:v>94.926465551826382</c:v>
                </c:pt>
                <c:pt idx="153">
                  <c:v>92.632856150376199</c:v>
                </c:pt>
                <c:pt idx="154">
                  <c:v>92.123545700950118</c:v>
                </c:pt>
                <c:pt idx="155">
                  <c:v>93.135317083671708</c:v>
                </c:pt>
                <c:pt idx="156">
                  <c:v>91.83635527461665</c:v>
                </c:pt>
                <c:pt idx="157">
                  <c:v>93.295302210436674</c:v>
                </c:pt>
                <c:pt idx="158">
                  <c:v>93.295302210436674</c:v>
                </c:pt>
                <c:pt idx="159">
                  <c:v>93.295302210436674</c:v>
                </c:pt>
                <c:pt idx="160">
                  <c:v>91.440551092497813</c:v>
                </c:pt>
                <c:pt idx="161">
                  <c:v>90.967934479485692</c:v>
                </c:pt>
                <c:pt idx="162">
                  <c:v>92.044287014295932</c:v>
                </c:pt>
                <c:pt idx="163">
                  <c:v>91.995361899077267</c:v>
                </c:pt>
                <c:pt idx="164">
                  <c:v>91.995361899077267</c:v>
                </c:pt>
                <c:pt idx="165">
                  <c:v>91.995361899077267</c:v>
                </c:pt>
                <c:pt idx="166">
                  <c:v>91.995361899077267</c:v>
                </c:pt>
                <c:pt idx="167">
                  <c:v>94.026243431803294</c:v>
                </c:pt>
                <c:pt idx="168">
                  <c:v>92.482166795502792</c:v>
                </c:pt>
                <c:pt idx="169">
                  <c:v>94.850142372085259</c:v>
                </c:pt>
                <c:pt idx="170">
                  <c:v>94.115776392653359</c:v>
                </c:pt>
                <c:pt idx="171">
                  <c:v>94.035539203694796</c:v>
                </c:pt>
                <c:pt idx="172">
                  <c:v>94.035539203694796</c:v>
                </c:pt>
                <c:pt idx="173">
                  <c:v>94.035539203694796</c:v>
                </c:pt>
                <c:pt idx="174">
                  <c:v>95.065902130199476</c:v>
                </c:pt>
                <c:pt idx="175">
                  <c:v>97.373699815063048</c:v>
                </c:pt>
                <c:pt idx="176">
                  <c:v>98.667769112596233</c:v>
                </c:pt>
                <c:pt idx="177">
                  <c:v>98.469622395960755</c:v>
                </c:pt>
                <c:pt idx="178">
                  <c:v>100</c:v>
                </c:pt>
                <c:pt idx="179">
                  <c:v>100</c:v>
                </c:pt>
                <c:pt idx="180">
                  <c:v>100</c:v>
                </c:pt>
                <c:pt idx="181">
                  <c:v>100</c:v>
                </c:pt>
                <c:pt idx="182">
                  <c:v>100.95012573754612</c:v>
                </c:pt>
                <c:pt idx="183">
                  <c:v>101.68400246582581</c:v>
                </c:pt>
                <c:pt idx="184">
                  <c:v>100.61449944714622</c:v>
                </c:pt>
                <c:pt idx="185">
                  <c:v>100.8341732144779</c:v>
                </c:pt>
                <c:pt idx="186">
                  <c:v>100.8341732144779</c:v>
                </c:pt>
                <c:pt idx="187">
                  <c:v>100.8341732144779</c:v>
                </c:pt>
                <c:pt idx="188">
                  <c:v>100.8341732144779</c:v>
                </c:pt>
                <c:pt idx="189">
                  <c:v>100.99562609469946</c:v>
                </c:pt>
                <c:pt idx="190">
                  <c:v>99.756842177363296</c:v>
                </c:pt>
                <c:pt idx="191">
                  <c:v>98.884996624167087</c:v>
                </c:pt>
                <c:pt idx="192">
                  <c:v>98.121764826756134</c:v>
                </c:pt>
                <c:pt idx="193">
                  <c:v>98.121764826756134</c:v>
                </c:pt>
                <c:pt idx="194">
                  <c:v>98.121764826756134</c:v>
                </c:pt>
                <c:pt idx="195">
                  <c:v>99.899703513801754</c:v>
                </c:pt>
                <c:pt idx="196">
                  <c:v>101.42518860631917</c:v>
                </c:pt>
                <c:pt idx="197">
                  <c:v>99.974069688934136</c:v>
                </c:pt>
                <c:pt idx="198">
                  <c:v>98.923647465189774</c:v>
                </c:pt>
                <c:pt idx="199">
                  <c:v>98.455434112547294</c:v>
                </c:pt>
                <c:pt idx="200">
                  <c:v>98.455434112547294</c:v>
                </c:pt>
                <c:pt idx="201">
                  <c:v>98.455434112547294</c:v>
                </c:pt>
                <c:pt idx="202">
                  <c:v>100.4055892051626</c:v>
                </c:pt>
                <c:pt idx="203">
                  <c:v>100.18004442400461</c:v>
                </c:pt>
                <c:pt idx="204">
                  <c:v>100.96137851404639</c:v>
                </c:pt>
                <c:pt idx="205">
                  <c:v>101.62088906719374</c:v>
                </c:pt>
                <c:pt idx="206">
                  <c:v>102.33617425169037</c:v>
                </c:pt>
                <c:pt idx="207">
                  <c:v>102.33617425169037</c:v>
                </c:pt>
                <c:pt idx="208">
                  <c:v>102.33617425169037</c:v>
                </c:pt>
                <c:pt idx="209">
                  <c:v>100.27789465444188</c:v>
                </c:pt>
                <c:pt idx="210">
                  <c:v>101.7402663483273</c:v>
                </c:pt>
                <c:pt idx="211">
                  <c:v>102.87141501218234</c:v>
                </c:pt>
                <c:pt idx="212">
                  <c:v>101.78429895202402</c:v>
                </c:pt>
                <c:pt idx="213">
                  <c:v>102.25887256964486</c:v>
                </c:pt>
                <c:pt idx="214">
                  <c:v>102.25887256964486</c:v>
                </c:pt>
                <c:pt idx="215">
                  <c:v>102.25887256964486</c:v>
                </c:pt>
                <c:pt idx="216">
                  <c:v>102.19820542677378</c:v>
                </c:pt>
                <c:pt idx="217">
                  <c:v>102.19820542677378</c:v>
                </c:pt>
                <c:pt idx="218">
                  <c:v>102.21141520788282</c:v>
                </c:pt>
                <c:pt idx="219">
                  <c:v>102.08665616407526</c:v>
                </c:pt>
                <c:pt idx="220">
                  <c:v>102.21288296133937</c:v>
                </c:pt>
                <c:pt idx="221">
                  <c:v>102.21288296133937</c:v>
                </c:pt>
                <c:pt idx="222">
                  <c:v>102.21288296133937</c:v>
                </c:pt>
                <c:pt idx="223">
                  <c:v>101.82490679765549</c:v>
                </c:pt>
                <c:pt idx="224">
                  <c:v>101.93939156726712</c:v>
                </c:pt>
                <c:pt idx="225">
                  <c:v>100.3180132489212</c:v>
                </c:pt>
                <c:pt idx="226">
                  <c:v>100.45255731577247</c:v>
                </c:pt>
                <c:pt idx="227">
                  <c:v>98.977465091930299</c:v>
                </c:pt>
                <c:pt idx="228">
                  <c:v>98.977465091930299</c:v>
                </c:pt>
                <c:pt idx="229">
                  <c:v>98.977465091930299</c:v>
                </c:pt>
                <c:pt idx="230">
                  <c:v>100.09931798389384</c:v>
                </c:pt>
                <c:pt idx="231">
                  <c:v>101.51961407869116</c:v>
                </c:pt>
                <c:pt idx="232">
                  <c:v>101.84839085296043</c:v>
                </c:pt>
                <c:pt idx="233">
                  <c:v>101.69476599117392</c:v>
                </c:pt>
                <c:pt idx="234">
                  <c:v>102.70360186698238</c:v>
                </c:pt>
                <c:pt idx="235">
                  <c:v>102.70360186698238</c:v>
                </c:pt>
                <c:pt idx="236">
                  <c:v>102.70360186698238</c:v>
                </c:pt>
                <c:pt idx="237">
                  <c:v>102.73931720109198</c:v>
                </c:pt>
                <c:pt idx="238">
                  <c:v>102.85575897531238</c:v>
                </c:pt>
                <c:pt idx="239">
                  <c:v>103.22171883714785</c:v>
                </c:pt>
                <c:pt idx="240">
                  <c:v>102.94088867579283</c:v>
                </c:pt>
                <c:pt idx="241">
                  <c:v>101.63507735060716</c:v>
                </c:pt>
                <c:pt idx="242">
                  <c:v>101.68400246582581</c:v>
                </c:pt>
                <c:pt idx="243">
                  <c:v>101.73292758104446</c:v>
                </c:pt>
                <c:pt idx="244">
                  <c:v>102.22462498899185</c:v>
                </c:pt>
                <c:pt idx="245">
                  <c:v>102.27061459729738</c:v>
                </c:pt>
                <c:pt idx="246">
                  <c:v>101.07390627904928</c:v>
                </c:pt>
                <c:pt idx="247">
                  <c:v>101.33272013855589</c:v>
                </c:pt>
                <c:pt idx="248">
                  <c:v>101.52695284597395</c:v>
                </c:pt>
                <c:pt idx="249">
                  <c:v>101.52695284597395</c:v>
                </c:pt>
                <c:pt idx="250">
                  <c:v>101.52695284597395</c:v>
                </c:pt>
                <c:pt idx="251">
                  <c:v>100.4192882374238</c:v>
                </c:pt>
                <c:pt idx="252">
                  <c:v>98.77687211953382</c:v>
                </c:pt>
                <c:pt idx="253">
                  <c:v>99.355656232570396</c:v>
                </c:pt>
                <c:pt idx="254">
                  <c:v>99.497049815552316</c:v>
                </c:pt>
                <c:pt idx="255">
                  <c:v>99.470141002182046</c:v>
                </c:pt>
                <c:pt idx="256">
                  <c:v>99.470141002182046</c:v>
                </c:pt>
                <c:pt idx="257">
                  <c:v>99.470141002182046</c:v>
                </c:pt>
                <c:pt idx="258">
                  <c:v>99.017583686409566</c:v>
                </c:pt>
                <c:pt idx="259">
                  <c:v>97.568421773633261</c:v>
                </c:pt>
                <c:pt idx="260">
                  <c:v>98.030764112449475</c:v>
                </c:pt>
                <c:pt idx="261">
                  <c:v>98.704462949010249</c:v>
                </c:pt>
                <c:pt idx="262">
                  <c:v>98.578725402898314</c:v>
                </c:pt>
                <c:pt idx="263">
                  <c:v>98.578725402898314</c:v>
                </c:pt>
                <c:pt idx="264">
                  <c:v>98.578725402898314</c:v>
                </c:pt>
                <c:pt idx="265">
                  <c:v>98.507294734679093</c:v>
                </c:pt>
                <c:pt idx="266">
                  <c:v>97.646212706830909</c:v>
                </c:pt>
                <c:pt idx="267">
                  <c:v>96.86781412370226</c:v>
                </c:pt>
                <c:pt idx="268">
                  <c:v>97.216650195211216</c:v>
                </c:pt>
                <c:pt idx="269">
                  <c:v>95.470512833057697</c:v>
                </c:pt>
                <c:pt idx="270">
                  <c:v>95.470512833057697</c:v>
                </c:pt>
                <c:pt idx="271">
                  <c:v>95.470512833057697</c:v>
                </c:pt>
                <c:pt idx="272">
                  <c:v>94.123115159936191</c:v>
                </c:pt>
                <c:pt idx="273">
                  <c:v>93.937688973257522</c:v>
                </c:pt>
                <c:pt idx="274">
                  <c:v>92.179320332299341</c:v>
                </c:pt>
                <c:pt idx="275">
                  <c:v>92.065814064992125</c:v>
                </c:pt>
                <c:pt idx="276">
                  <c:v>94.49103202638041</c:v>
                </c:pt>
                <c:pt idx="277">
                  <c:v>94.49103202638041</c:v>
                </c:pt>
                <c:pt idx="278">
                  <c:v>94.49103202638041</c:v>
                </c:pt>
                <c:pt idx="279">
                  <c:v>94.535064630077215</c:v>
                </c:pt>
                <c:pt idx="280">
                  <c:v>94.854056381302783</c:v>
                </c:pt>
                <c:pt idx="281">
                  <c:v>95.048778339872968</c:v>
                </c:pt>
                <c:pt idx="282">
                  <c:v>96.234233881620796</c:v>
                </c:pt>
                <c:pt idx="283">
                  <c:v>95.796843351566082</c:v>
                </c:pt>
                <c:pt idx="284">
                  <c:v>95.796843351566082</c:v>
                </c:pt>
                <c:pt idx="285">
                  <c:v>95.796843351566082</c:v>
                </c:pt>
                <c:pt idx="286">
                  <c:v>97.37076430814993</c:v>
                </c:pt>
                <c:pt idx="287">
                  <c:v>97.620771646917206</c:v>
                </c:pt>
                <c:pt idx="288">
                  <c:v>96.778281162852096</c:v>
                </c:pt>
                <c:pt idx="289">
                  <c:v>95.552217775472855</c:v>
                </c:pt>
                <c:pt idx="290">
                  <c:v>95.944597199526399</c:v>
                </c:pt>
                <c:pt idx="291">
                  <c:v>95.944597199526399</c:v>
                </c:pt>
                <c:pt idx="292">
                  <c:v>95.944597199526399</c:v>
                </c:pt>
                <c:pt idx="293">
                  <c:v>95.516013190211069</c:v>
                </c:pt>
                <c:pt idx="294">
                  <c:v>95.014530759219923</c:v>
                </c:pt>
                <c:pt idx="295">
                  <c:v>96.353611162754262</c:v>
                </c:pt>
                <c:pt idx="296">
                  <c:v>93.995909860367746</c:v>
                </c:pt>
                <c:pt idx="297">
                  <c:v>93.995909860367746</c:v>
                </c:pt>
                <c:pt idx="298">
                  <c:v>93.995909860367746</c:v>
                </c:pt>
                <c:pt idx="299">
                  <c:v>93.995909860367746</c:v>
                </c:pt>
                <c:pt idx="300">
                  <c:v>95.45926005655744</c:v>
                </c:pt>
                <c:pt idx="301">
                  <c:v>95.348200045011097</c:v>
                </c:pt>
                <c:pt idx="302">
                  <c:v>93.635331761206288</c:v>
                </c:pt>
                <c:pt idx="303">
                  <c:v>96.489133731909931</c:v>
                </c:pt>
                <c:pt idx="304">
                  <c:v>97.305693904909134</c:v>
                </c:pt>
                <c:pt idx="305">
                  <c:v>97.305693904909134</c:v>
                </c:pt>
                <c:pt idx="306">
                  <c:v>97.305693904909134</c:v>
                </c:pt>
                <c:pt idx="307">
                  <c:v>97.246494515494589</c:v>
                </c:pt>
                <c:pt idx="308">
                  <c:v>94.939675332935408</c:v>
                </c:pt>
                <c:pt idx="309">
                  <c:v>91.373034433496073</c:v>
                </c:pt>
                <c:pt idx="310">
                  <c:v>92.625517383093424</c:v>
                </c:pt>
                <c:pt idx="311">
                  <c:v>96.42602033327789</c:v>
                </c:pt>
                <c:pt idx="312">
                  <c:v>96.42602033327789</c:v>
                </c:pt>
                <c:pt idx="313">
                  <c:v>96.42602033327789</c:v>
                </c:pt>
                <c:pt idx="314">
                  <c:v>99.598324804054897</c:v>
                </c:pt>
                <c:pt idx="315">
                  <c:v>101.74515885984911</c:v>
                </c:pt>
                <c:pt idx="316">
                  <c:v>102.59205260428388</c:v>
                </c:pt>
                <c:pt idx="317">
                  <c:v>102.86211924029082</c:v>
                </c:pt>
                <c:pt idx="318">
                  <c:v>102.32883548440755</c:v>
                </c:pt>
                <c:pt idx="319">
                  <c:v>102.32883548440755</c:v>
                </c:pt>
                <c:pt idx="320">
                  <c:v>102.32883548440755</c:v>
                </c:pt>
                <c:pt idx="321">
                  <c:v>101.93009579537561</c:v>
                </c:pt>
                <c:pt idx="322">
                  <c:v>102.06023660185723</c:v>
                </c:pt>
                <c:pt idx="323">
                  <c:v>101.96336487372427</c:v>
                </c:pt>
                <c:pt idx="324">
                  <c:v>102.94724894077127</c:v>
                </c:pt>
                <c:pt idx="325">
                  <c:v>101.64535162480308</c:v>
                </c:pt>
                <c:pt idx="326">
                  <c:v>101.64535162480308</c:v>
                </c:pt>
                <c:pt idx="327">
                  <c:v>101.64535162480308</c:v>
                </c:pt>
                <c:pt idx="328">
                  <c:v>101.93841306496277</c:v>
                </c:pt>
                <c:pt idx="329">
                  <c:v>102.73491394072236</c:v>
                </c:pt>
                <c:pt idx="330">
                  <c:v>102.41592218949675</c:v>
                </c:pt>
                <c:pt idx="331">
                  <c:v>102.64684873332875</c:v>
                </c:pt>
                <c:pt idx="332">
                  <c:v>102.93061440159694</c:v>
                </c:pt>
                <c:pt idx="333">
                  <c:v>102.93061440159694</c:v>
                </c:pt>
                <c:pt idx="334">
                  <c:v>102.93061440159694</c:v>
                </c:pt>
                <c:pt idx="335">
                  <c:v>103.16496570349422</c:v>
                </c:pt>
                <c:pt idx="336">
                  <c:v>103.16203019658109</c:v>
                </c:pt>
                <c:pt idx="337">
                  <c:v>102.41249743143142</c:v>
                </c:pt>
                <c:pt idx="338">
                  <c:v>101.15952523068189</c:v>
                </c:pt>
                <c:pt idx="339">
                  <c:v>101.74711586445787</c:v>
                </c:pt>
                <c:pt idx="340">
                  <c:v>101.74711586445787</c:v>
                </c:pt>
                <c:pt idx="341">
                  <c:v>101.74711586445787</c:v>
                </c:pt>
                <c:pt idx="342">
                  <c:v>102.84793095687742</c:v>
                </c:pt>
                <c:pt idx="343">
                  <c:v>103.43503233950113</c:v>
                </c:pt>
                <c:pt idx="344">
                  <c:v>103.68259342250751</c:v>
                </c:pt>
                <c:pt idx="345">
                  <c:v>104.12634421754061</c:v>
                </c:pt>
                <c:pt idx="346">
                  <c:v>104.04610702858204</c:v>
                </c:pt>
                <c:pt idx="347">
                  <c:v>104.04610702858204</c:v>
                </c:pt>
                <c:pt idx="348">
                  <c:v>104.04610702858204</c:v>
                </c:pt>
                <c:pt idx="349">
                  <c:v>103.93113300781823</c:v>
                </c:pt>
                <c:pt idx="350">
                  <c:v>103.10478781177528</c:v>
                </c:pt>
                <c:pt idx="351">
                  <c:v>103.1806217403642</c:v>
                </c:pt>
                <c:pt idx="352">
                  <c:v>102.72317191306983</c:v>
                </c:pt>
                <c:pt idx="353">
                  <c:v>101.59887276534536</c:v>
                </c:pt>
                <c:pt idx="354">
                  <c:v>101.59887276534536</c:v>
                </c:pt>
                <c:pt idx="355">
                  <c:v>101.59887276534536</c:v>
                </c:pt>
                <c:pt idx="356">
                  <c:v>100.3605780991614</c:v>
                </c:pt>
                <c:pt idx="357">
                  <c:v>100.13405481569906</c:v>
                </c:pt>
                <c:pt idx="358">
                  <c:v>101.82979930917737</c:v>
                </c:pt>
                <c:pt idx="359">
                  <c:v>101.21432135972681</c:v>
                </c:pt>
                <c:pt idx="360">
                  <c:v>101.60670078378034</c:v>
                </c:pt>
                <c:pt idx="361">
                  <c:v>101.60670078378034</c:v>
                </c:pt>
                <c:pt idx="362">
                  <c:v>101.60670078378034</c:v>
                </c:pt>
                <c:pt idx="363">
                  <c:v>101.60670078378034</c:v>
                </c:pt>
                <c:pt idx="364">
                  <c:v>101.63801285752025</c:v>
                </c:pt>
              </c:numCache>
            </c:numRef>
          </c:val>
          <c:smooth val="0"/>
        </c:ser>
        <c:ser>
          <c:idx val="1"/>
          <c:order val="1"/>
          <c:tx>
            <c:strRef>
              <c:f>'index-w'!$Q$1</c:f>
              <c:strCache>
                <c:ptCount val="1"/>
                <c:pt idx="0">
                  <c:v>日經225</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'index-w'!$Q$2:$Q$366</c:f>
              <c:numCache>
                <c:formatCode>0.00</c:formatCode>
                <c:ptCount val="365"/>
                <c:pt idx="0">
                  <c:v>82.007382694235602</c:v>
                </c:pt>
                <c:pt idx="1">
                  <c:v>80.72360307508653</c:v>
                </c:pt>
                <c:pt idx="2">
                  <c:v>80.650218651865472</c:v>
                </c:pt>
                <c:pt idx="3">
                  <c:v>78.768511391970293</c:v>
                </c:pt>
                <c:pt idx="4">
                  <c:v>78.768511391970293</c:v>
                </c:pt>
                <c:pt idx="5">
                  <c:v>78.768511391970293</c:v>
                </c:pt>
                <c:pt idx="6">
                  <c:v>85.545007093476357</c:v>
                </c:pt>
                <c:pt idx="7">
                  <c:v>84.635577590198807</c:v>
                </c:pt>
                <c:pt idx="8">
                  <c:v>85.180244892196527</c:v>
                </c:pt>
                <c:pt idx="9">
                  <c:v>84.106556500474369</c:v>
                </c:pt>
                <c:pt idx="10">
                  <c:v>82.18033392283202</c:v>
                </c:pt>
                <c:pt idx="11">
                  <c:v>82.18033392283202</c:v>
                </c:pt>
                <c:pt idx="12">
                  <c:v>82.18033392283202</c:v>
                </c:pt>
                <c:pt idx="13">
                  <c:v>81.308360503481381</c:v>
                </c:pt>
                <c:pt idx="14">
                  <c:v>83.865699656994977</c:v>
                </c:pt>
                <c:pt idx="15">
                  <c:v>83.546559071299853</c:v>
                </c:pt>
                <c:pt idx="16">
                  <c:v>84.39040091706822</c:v>
                </c:pt>
                <c:pt idx="17">
                  <c:v>87.457374607725242</c:v>
                </c:pt>
                <c:pt idx="18">
                  <c:v>87.457374607725242</c:v>
                </c:pt>
                <c:pt idx="19">
                  <c:v>87.457374607725242</c:v>
                </c:pt>
                <c:pt idx="20">
                  <c:v>87.810599702985371</c:v>
                </c:pt>
                <c:pt idx="21">
                  <c:v>88.666716186665084</c:v>
                </c:pt>
                <c:pt idx="22">
                  <c:v>87.847687020966461</c:v>
                </c:pt>
                <c:pt idx="23">
                  <c:v>87.345006355944463</c:v>
                </c:pt>
                <c:pt idx="24">
                  <c:v>87.672681239243218</c:v>
                </c:pt>
                <c:pt idx="25">
                  <c:v>87.672681239243218</c:v>
                </c:pt>
                <c:pt idx="26">
                  <c:v>87.672681239243218</c:v>
                </c:pt>
                <c:pt idx="27">
                  <c:v>87.252920231184618</c:v>
                </c:pt>
                <c:pt idx="28">
                  <c:v>89.324225868088206</c:v>
                </c:pt>
                <c:pt idx="29">
                  <c:v>90.795338587721218</c:v>
                </c:pt>
                <c:pt idx="30">
                  <c:v>89.915779126056293</c:v>
                </c:pt>
                <c:pt idx="31">
                  <c:v>88.687367079631841</c:v>
                </c:pt>
                <c:pt idx="32">
                  <c:v>88.687367079631841</c:v>
                </c:pt>
                <c:pt idx="33">
                  <c:v>88.687367079631841</c:v>
                </c:pt>
                <c:pt idx="34">
                  <c:v>88.358743941043798</c:v>
                </c:pt>
                <c:pt idx="35">
                  <c:v>88.279143177592914</c:v>
                </c:pt>
                <c:pt idx="36">
                  <c:v>86.916869092830495</c:v>
                </c:pt>
                <c:pt idx="37">
                  <c:v>87.737847449957158</c:v>
                </c:pt>
                <c:pt idx="38">
                  <c:v>88.168513393842545</c:v>
                </c:pt>
                <c:pt idx="39">
                  <c:v>88.168513393842545</c:v>
                </c:pt>
                <c:pt idx="40">
                  <c:v>88.168513393842545</c:v>
                </c:pt>
                <c:pt idx="41">
                  <c:v>87.696018855529587</c:v>
                </c:pt>
                <c:pt idx="42">
                  <c:v>87.68564072819683</c:v>
                </c:pt>
                <c:pt idx="43">
                  <c:v>87.728364897064239</c:v>
                </c:pt>
                <c:pt idx="44">
                  <c:v>86.746393864156133</c:v>
                </c:pt>
                <c:pt idx="45">
                  <c:v>86.460916341230728</c:v>
                </c:pt>
                <c:pt idx="46">
                  <c:v>86.460916341230728</c:v>
                </c:pt>
                <c:pt idx="47">
                  <c:v>86.460916341230728</c:v>
                </c:pt>
                <c:pt idx="48">
                  <c:v>87.694333068348683</c:v>
                </c:pt>
                <c:pt idx="49">
                  <c:v>87.339632909305166</c:v>
                </c:pt>
                <c:pt idx="50">
                  <c:v>87.266827975427546</c:v>
                </c:pt>
                <c:pt idx="51">
                  <c:v>85.427423437604546</c:v>
                </c:pt>
                <c:pt idx="52">
                  <c:v>84.851569072759091</c:v>
                </c:pt>
                <c:pt idx="53">
                  <c:v>84.851569072759091</c:v>
                </c:pt>
                <c:pt idx="54">
                  <c:v>84.851569072759091</c:v>
                </c:pt>
                <c:pt idx="55">
                  <c:v>85.065769406439586</c:v>
                </c:pt>
                <c:pt idx="56">
                  <c:v>87.798167022525789</c:v>
                </c:pt>
                <c:pt idx="57">
                  <c:v>87.798167022525789</c:v>
                </c:pt>
                <c:pt idx="58">
                  <c:v>87.798167022525789</c:v>
                </c:pt>
                <c:pt idx="59">
                  <c:v>87.798167022525789</c:v>
                </c:pt>
                <c:pt idx="60">
                  <c:v>87.798167022525789</c:v>
                </c:pt>
                <c:pt idx="61">
                  <c:v>87.798167022525789</c:v>
                </c:pt>
                <c:pt idx="62">
                  <c:v>87.798167022525789</c:v>
                </c:pt>
                <c:pt idx="63">
                  <c:v>91.087769982768123</c:v>
                </c:pt>
                <c:pt idx="64">
                  <c:v>91.418553036181706</c:v>
                </c:pt>
                <c:pt idx="65">
                  <c:v>91.871713702763046</c:v>
                </c:pt>
                <c:pt idx="66">
                  <c:v>92.573369935987515</c:v>
                </c:pt>
                <c:pt idx="67">
                  <c:v>92.573369935987515</c:v>
                </c:pt>
                <c:pt idx="68">
                  <c:v>92.573369935987515</c:v>
                </c:pt>
                <c:pt idx="69">
                  <c:v>91.473025034466417</c:v>
                </c:pt>
                <c:pt idx="70">
                  <c:v>89.065088769865298</c:v>
                </c:pt>
                <c:pt idx="71">
                  <c:v>88.895983243275424</c:v>
                </c:pt>
                <c:pt idx="72">
                  <c:v>85.743087087238962</c:v>
                </c:pt>
                <c:pt idx="73">
                  <c:v>88.756853119996947</c:v>
                </c:pt>
                <c:pt idx="74">
                  <c:v>88.756853119996947</c:v>
                </c:pt>
                <c:pt idx="75">
                  <c:v>88.756853119996947</c:v>
                </c:pt>
                <c:pt idx="76">
                  <c:v>89.088847832946882</c:v>
                </c:pt>
                <c:pt idx="77">
                  <c:v>86.297658388924802</c:v>
                </c:pt>
                <c:pt idx="78">
                  <c:v>83.914218719296969</c:v>
                </c:pt>
                <c:pt idx="79">
                  <c:v>82.978290748768714</c:v>
                </c:pt>
                <c:pt idx="80">
                  <c:v>83.349111247730121</c:v>
                </c:pt>
                <c:pt idx="81">
                  <c:v>83.349111247730121</c:v>
                </c:pt>
                <c:pt idx="82">
                  <c:v>83.349111247730121</c:v>
                </c:pt>
                <c:pt idx="83">
                  <c:v>82.971494919195493</c:v>
                </c:pt>
                <c:pt idx="84">
                  <c:v>82.789851350447222</c:v>
                </c:pt>
                <c:pt idx="85">
                  <c:v>82.881832113508224</c:v>
                </c:pt>
                <c:pt idx="86">
                  <c:v>84.938755878524262</c:v>
                </c:pt>
                <c:pt idx="87">
                  <c:v>85.15416787174108</c:v>
                </c:pt>
                <c:pt idx="88">
                  <c:v>85.15416787174108</c:v>
                </c:pt>
                <c:pt idx="89">
                  <c:v>85.15416787174108</c:v>
                </c:pt>
                <c:pt idx="90">
                  <c:v>88.286097049714385</c:v>
                </c:pt>
                <c:pt idx="91">
                  <c:v>88.919794987206487</c:v>
                </c:pt>
                <c:pt idx="92">
                  <c:v>90.10284882229324</c:v>
                </c:pt>
                <c:pt idx="93">
                  <c:v>90.265316561858114</c:v>
                </c:pt>
                <c:pt idx="94">
                  <c:v>89.571931221990255</c:v>
                </c:pt>
                <c:pt idx="95">
                  <c:v>89.571931221990255</c:v>
                </c:pt>
                <c:pt idx="96">
                  <c:v>89.571931221990255</c:v>
                </c:pt>
                <c:pt idx="97">
                  <c:v>88.990229282860909</c:v>
                </c:pt>
                <c:pt idx="98">
                  <c:v>89.562606711645572</c:v>
                </c:pt>
                <c:pt idx="99">
                  <c:v>89.813209512264876</c:v>
                </c:pt>
                <c:pt idx="100">
                  <c:v>88.107719693629249</c:v>
                </c:pt>
                <c:pt idx="101">
                  <c:v>88.107719693629249</c:v>
                </c:pt>
                <c:pt idx="102">
                  <c:v>88.107719693629249</c:v>
                </c:pt>
                <c:pt idx="103">
                  <c:v>88.107719693629249</c:v>
                </c:pt>
                <c:pt idx="104">
                  <c:v>89.222288424489633</c:v>
                </c:pt>
                <c:pt idx="105">
                  <c:v>89.42284441817425</c:v>
                </c:pt>
                <c:pt idx="106">
                  <c:v>90.174178692387542</c:v>
                </c:pt>
                <c:pt idx="107">
                  <c:v>90.788858843244427</c:v>
                </c:pt>
                <c:pt idx="108">
                  <c:v>89.235405955991453</c:v>
                </c:pt>
                <c:pt idx="109">
                  <c:v>89.235405955991453</c:v>
                </c:pt>
                <c:pt idx="110">
                  <c:v>89.235405955991453</c:v>
                </c:pt>
                <c:pt idx="111">
                  <c:v>88.779611246939879</c:v>
                </c:pt>
                <c:pt idx="112">
                  <c:v>87.672523196694996</c:v>
                </c:pt>
                <c:pt idx="113">
                  <c:v>88.41505976905772</c:v>
                </c:pt>
                <c:pt idx="114">
                  <c:v>89.090270215880849</c:v>
                </c:pt>
                <c:pt idx="115">
                  <c:v>89.635306283824363</c:v>
                </c:pt>
                <c:pt idx="116">
                  <c:v>89.635306283824363</c:v>
                </c:pt>
                <c:pt idx="117">
                  <c:v>89.635306283824363</c:v>
                </c:pt>
                <c:pt idx="118">
                  <c:v>89.347563484374632</c:v>
                </c:pt>
                <c:pt idx="119">
                  <c:v>88.222247860235598</c:v>
                </c:pt>
                <c:pt idx="120">
                  <c:v>84.739832991171212</c:v>
                </c:pt>
                <c:pt idx="121">
                  <c:v>84.430333000917187</c:v>
                </c:pt>
                <c:pt idx="122">
                  <c:v>85.281918931548091</c:v>
                </c:pt>
                <c:pt idx="123">
                  <c:v>85.281918931548091</c:v>
                </c:pt>
                <c:pt idx="124">
                  <c:v>85.281918931548091</c:v>
                </c:pt>
                <c:pt idx="125">
                  <c:v>85.028682088458496</c:v>
                </c:pt>
                <c:pt idx="126">
                  <c:v>83.845733615070529</c:v>
                </c:pt>
                <c:pt idx="127">
                  <c:v>84.563562869062267</c:v>
                </c:pt>
                <c:pt idx="128">
                  <c:v>84.874379880551416</c:v>
                </c:pt>
                <c:pt idx="129">
                  <c:v>84.11640781931311</c:v>
                </c:pt>
                <c:pt idx="130">
                  <c:v>84.11640781931311</c:v>
                </c:pt>
                <c:pt idx="131">
                  <c:v>84.11640781931311</c:v>
                </c:pt>
                <c:pt idx="132">
                  <c:v>85.326118164198817</c:v>
                </c:pt>
                <c:pt idx="133">
                  <c:v>83.427289628247095</c:v>
                </c:pt>
                <c:pt idx="134">
                  <c:v>84.576100911220649</c:v>
                </c:pt>
                <c:pt idx="135">
                  <c:v>84.4083124058659</c:v>
                </c:pt>
                <c:pt idx="136">
                  <c:v>78.771619562085192</c:v>
                </c:pt>
                <c:pt idx="137">
                  <c:v>78.771619562085192</c:v>
                </c:pt>
                <c:pt idx="138">
                  <c:v>78.771619562085192</c:v>
                </c:pt>
                <c:pt idx="139">
                  <c:v>82.779473223114451</c:v>
                </c:pt>
                <c:pt idx="140">
                  <c:v>84.739464225225404</c:v>
                </c:pt>
                <c:pt idx="141">
                  <c:v>89.580096753648007</c:v>
                </c:pt>
                <c:pt idx="142">
                  <c:v>88.607028784289312</c:v>
                </c:pt>
                <c:pt idx="143">
                  <c:v>88.607028784289312</c:v>
                </c:pt>
                <c:pt idx="144">
                  <c:v>88.607028784289312</c:v>
                </c:pt>
                <c:pt idx="145">
                  <c:v>88.607028784289312</c:v>
                </c:pt>
                <c:pt idx="146">
                  <c:v>89.794455129876752</c:v>
                </c:pt>
                <c:pt idx="147">
                  <c:v>90.564965233273455</c:v>
                </c:pt>
                <c:pt idx="148">
                  <c:v>93.512089991534182</c:v>
                </c:pt>
                <c:pt idx="149">
                  <c:v>94.115549121467808</c:v>
                </c:pt>
                <c:pt idx="150">
                  <c:v>92.28789241306211</c:v>
                </c:pt>
                <c:pt idx="151">
                  <c:v>92.28789241306211</c:v>
                </c:pt>
                <c:pt idx="152">
                  <c:v>92.28789241306211</c:v>
                </c:pt>
                <c:pt idx="153">
                  <c:v>89.775806109187371</c:v>
                </c:pt>
                <c:pt idx="154">
                  <c:v>90.420988471849711</c:v>
                </c:pt>
                <c:pt idx="155">
                  <c:v>88.023904462226</c:v>
                </c:pt>
                <c:pt idx="156">
                  <c:v>90.141727289154133</c:v>
                </c:pt>
                <c:pt idx="157">
                  <c:v>89.338976505921565</c:v>
                </c:pt>
                <c:pt idx="158">
                  <c:v>89.338976505921565</c:v>
                </c:pt>
                <c:pt idx="159">
                  <c:v>89.338976505921565</c:v>
                </c:pt>
                <c:pt idx="160">
                  <c:v>84.380286193982471</c:v>
                </c:pt>
                <c:pt idx="161">
                  <c:v>86.481883319293885</c:v>
                </c:pt>
                <c:pt idx="162">
                  <c:v>89.812261256975603</c:v>
                </c:pt>
                <c:pt idx="163">
                  <c:v>89.323382974497704</c:v>
                </c:pt>
                <c:pt idx="164">
                  <c:v>90.332431964000008</c:v>
                </c:pt>
                <c:pt idx="165">
                  <c:v>90.332431964000008</c:v>
                </c:pt>
                <c:pt idx="166">
                  <c:v>90.332431964000008</c:v>
                </c:pt>
                <c:pt idx="167">
                  <c:v>90.826789054816018</c:v>
                </c:pt>
                <c:pt idx="168">
                  <c:v>93.327443614369869</c:v>
                </c:pt>
                <c:pt idx="169">
                  <c:v>90.710943866974532</c:v>
                </c:pt>
                <c:pt idx="170">
                  <c:v>93.234356553471301</c:v>
                </c:pt>
                <c:pt idx="171">
                  <c:v>93.599856286642833</c:v>
                </c:pt>
                <c:pt idx="172">
                  <c:v>93.599856286642833</c:v>
                </c:pt>
                <c:pt idx="173">
                  <c:v>93.599856286642833</c:v>
                </c:pt>
                <c:pt idx="174">
                  <c:v>95.83341893971361</c:v>
                </c:pt>
                <c:pt idx="175">
                  <c:v>96.795792696643119</c:v>
                </c:pt>
                <c:pt idx="176">
                  <c:v>97.20132987536239</c:v>
                </c:pt>
                <c:pt idx="177">
                  <c:v>100.27120101273664</c:v>
                </c:pt>
                <c:pt idx="178">
                  <c:v>100</c:v>
                </c:pt>
                <c:pt idx="179">
                  <c:v>100</c:v>
                </c:pt>
                <c:pt idx="180">
                  <c:v>100</c:v>
                </c:pt>
                <c:pt idx="181">
                  <c:v>100</c:v>
                </c:pt>
                <c:pt idx="182">
                  <c:v>100</c:v>
                </c:pt>
                <c:pt idx="183">
                  <c:v>100</c:v>
                </c:pt>
                <c:pt idx="184">
                  <c:v>99.426410911678971</c:v>
                </c:pt>
                <c:pt idx="185">
                  <c:v>98.877002333234785</c:v>
                </c:pt>
                <c:pt idx="186">
                  <c:v>98.877002333234785</c:v>
                </c:pt>
                <c:pt idx="187">
                  <c:v>98.877002333234785</c:v>
                </c:pt>
                <c:pt idx="188">
                  <c:v>98.877002333234785</c:v>
                </c:pt>
                <c:pt idx="189">
                  <c:v>98.985682925557214</c:v>
                </c:pt>
                <c:pt idx="190">
                  <c:v>99.496739845634579</c:v>
                </c:pt>
                <c:pt idx="191">
                  <c:v>99.651200096089866</c:v>
                </c:pt>
                <c:pt idx="192">
                  <c:v>100.02407514817806</c:v>
                </c:pt>
                <c:pt idx="193">
                  <c:v>100.02407514817806</c:v>
                </c:pt>
                <c:pt idx="194">
                  <c:v>100.02407514817806</c:v>
                </c:pt>
                <c:pt idx="195">
                  <c:v>101.95619798095376</c:v>
                </c:pt>
                <c:pt idx="196">
                  <c:v>100.35654398877267</c:v>
                </c:pt>
                <c:pt idx="197">
                  <c:v>97.806738196723956</c:v>
                </c:pt>
                <c:pt idx="198">
                  <c:v>99.47946052702973</c:v>
                </c:pt>
                <c:pt idx="199">
                  <c:v>101.30780208647771</c:v>
                </c:pt>
                <c:pt idx="200">
                  <c:v>101.30780208647771</c:v>
                </c:pt>
                <c:pt idx="201">
                  <c:v>101.30780208647771</c:v>
                </c:pt>
                <c:pt idx="202">
                  <c:v>100.33884322337259</c:v>
                </c:pt>
                <c:pt idx="203">
                  <c:v>101.67967620242719</c:v>
                </c:pt>
                <c:pt idx="204">
                  <c:v>102.68867251108006</c:v>
                </c:pt>
                <c:pt idx="205">
                  <c:v>103.7715273705987</c:v>
                </c:pt>
                <c:pt idx="206">
                  <c:v>102.75125736017318</c:v>
                </c:pt>
                <c:pt idx="207">
                  <c:v>102.75125736017318</c:v>
                </c:pt>
                <c:pt idx="208">
                  <c:v>102.75125736017318</c:v>
                </c:pt>
                <c:pt idx="209">
                  <c:v>105.04508690496324</c:v>
                </c:pt>
                <c:pt idx="210">
                  <c:v>105.03576239461854</c:v>
                </c:pt>
                <c:pt idx="211">
                  <c:v>105.42702306314908</c:v>
                </c:pt>
                <c:pt idx="212">
                  <c:v>104.03134931986391</c:v>
                </c:pt>
                <c:pt idx="213">
                  <c:v>104.75028487169315</c:v>
                </c:pt>
                <c:pt idx="214">
                  <c:v>104.75028487169315</c:v>
                </c:pt>
                <c:pt idx="215">
                  <c:v>104.75028487169315</c:v>
                </c:pt>
                <c:pt idx="216">
                  <c:v>105.06884596804484</c:v>
                </c:pt>
                <c:pt idx="217">
                  <c:v>104.55873730325678</c:v>
                </c:pt>
                <c:pt idx="218">
                  <c:v>104.9660129500064</c:v>
                </c:pt>
                <c:pt idx="219">
                  <c:v>104.72852768088892</c:v>
                </c:pt>
                <c:pt idx="220">
                  <c:v>104.62316598207903</c:v>
                </c:pt>
                <c:pt idx="221">
                  <c:v>104.62316598207903</c:v>
                </c:pt>
                <c:pt idx="222">
                  <c:v>104.62316598207903</c:v>
                </c:pt>
                <c:pt idx="223">
                  <c:v>103.51354925106273</c:v>
                </c:pt>
                <c:pt idx="224">
                  <c:v>103.41582627541656</c:v>
                </c:pt>
                <c:pt idx="225">
                  <c:v>102.16760622961581</c:v>
                </c:pt>
                <c:pt idx="226">
                  <c:v>103.23818645122307</c:v>
                </c:pt>
                <c:pt idx="227">
                  <c:v>103.76952549832134</c:v>
                </c:pt>
                <c:pt idx="228">
                  <c:v>103.76952549832134</c:v>
                </c:pt>
                <c:pt idx="229">
                  <c:v>103.76952549832134</c:v>
                </c:pt>
                <c:pt idx="230">
                  <c:v>103.73591511640095</c:v>
                </c:pt>
                <c:pt idx="231">
                  <c:v>103.62986856654879</c:v>
                </c:pt>
                <c:pt idx="232">
                  <c:v>103.47962278404593</c:v>
                </c:pt>
                <c:pt idx="233">
                  <c:v>101.49281722958787</c:v>
                </c:pt>
                <c:pt idx="234">
                  <c:v>100.70687163731553</c:v>
                </c:pt>
                <c:pt idx="235">
                  <c:v>100.70687163731553</c:v>
                </c:pt>
                <c:pt idx="236">
                  <c:v>100.70687163731553</c:v>
                </c:pt>
                <c:pt idx="237">
                  <c:v>99.708569541091862</c:v>
                </c:pt>
                <c:pt idx="238">
                  <c:v>98.424895283641632</c:v>
                </c:pt>
                <c:pt idx="239">
                  <c:v>100.53139172794766</c:v>
                </c:pt>
                <c:pt idx="240">
                  <c:v>99.754928688568214</c:v>
                </c:pt>
                <c:pt idx="241">
                  <c:v>99.582714991863455</c:v>
                </c:pt>
                <c:pt idx="242">
                  <c:v>99.582714991863455</c:v>
                </c:pt>
                <c:pt idx="243">
                  <c:v>99.582714991863455</c:v>
                </c:pt>
                <c:pt idx="244">
                  <c:v>99.582714991863455</c:v>
                </c:pt>
                <c:pt idx="245">
                  <c:v>99.582714991863455</c:v>
                </c:pt>
                <c:pt idx="246">
                  <c:v>98.91904165105997</c:v>
                </c:pt>
                <c:pt idx="247">
                  <c:v>99.815037537739215</c:v>
                </c:pt>
                <c:pt idx="248">
                  <c:v>99.173279430288218</c:v>
                </c:pt>
                <c:pt idx="249">
                  <c:v>99.173279430288218</c:v>
                </c:pt>
                <c:pt idx="250">
                  <c:v>99.173279430288218</c:v>
                </c:pt>
                <c:pt idx="251">
                  <c:v>97.121729111911492</c:v>
                </c:pt>
                <c:pt idx="252">
                  <c:v>97.745523049715473</c:v>
                </c:pt>
                <c:pt idx="253">
                  <c:v>95.916812724321673</c:v>
                </c:pt>
                <c:pt idx="254">
                  <c:v>95.516859715639313</c:v>
                </c:pt>
                <c:pt idx="255">
                  <c:v>96.362756114534449</c:v>
                </c:pt>
                <c:pt idx="256">
                  <c:v>96.362756114534449</c:v>
                </c:pt>
                <c:pt idx="257">
                  <c:v>96.362756114534449</c:v>
                </c:pt>
                <c:pt idx="258">
                  <c:v>95.336006359632151</c:v>
                </c:pt>
                <c:pt idx="259">
                  <c:v>94.25130767038435</c:v>
                </c:pt>
                <c:pt idx="260">
                  <c:v>96.062159187829877</c:v>
                </c:pt>
                <c:pt idx="261">
                  <c:v>97.136479749744879</c:v>
                </c:pt>
                <c:pt idx="262">
                  <c:v>97.136479749744879</c:v>
                </c:pt>
                <c:pt idx="263">
                  <c:v>97.136479749744879</c:v>
                </c:pt>
                <c:pt idx="264">
                  <c:v>97.136479749744879</c:v>
                </c:pt>
                <c:pt idx="265">
                  <c:v>95.569224479947849</c:v>
                </c:pt>
                <c:pt idx="266">
                  <c:v>96.527015002979098</c:v>
                </c:pt>
                <c:pt idx="267">
                  <c:v>95.805919536324225</c:v>
                </c:pt>
                <c:pt idx="268">
                  <c:v>94.854450715221546</c:v>
                </c:pt>
                <c:pt idx="269">
                  <c:v>93.377490421304572</c:v>
                </c:pt>
                <c:pt idx="270">
                  <c:v>93.377490421304572</c:v>
                </c:pt>
                <c:pt idx="271">
                  <c:v>93.377490421304572</c:v>
                </c:pt>
                <c:pt idx="272">
                  <c:v>93.363213911115821</c:v>
                </c:pt>
                <c:pt idx="273">
                  <c:v>91.602251158056745</c:v>
                </c:pt>
                <c:pt idx="274">
                  <c:v>89.193103233919302</c:v>
                </c:pt>
                <c:pt idx="275">
                  <c:v>92.955938264366182</c:v>
                </c:pt>
                <c:pt idx="276">
                  <c:v>94.196045459358572</c:v>
                </c:pt>
                <c:pt idx="277">
                  <c:v>94.196045459358572</c:v>
                </c:pt>
                <c:pt idx="278">
                  <c:v>94.196045459358572</c:v>
                </c:pt>
                <c:pt idx="279">
                  <c:v>92.569892999926779</c:v>
                </c:pt>
                <c:pt idx="280">
                  <c:v>95.195401172570314</c:v>
                </c:pt>
                <c:pt idx="281">
                  <c:v>97.102764006125696</c:v>
                </c:pt>
                <c:pt idx="282">
                  <c:v>95.729532304687041</c:v>
                </c:pt>
                <c:pt idx="283">
                  <c:v>94.965027818122508</c:v>
                </c:pt>
                <c:pt idx="284">
                  <c:v>94.965027818122508</c:v>
                </c:pt>
                <c:pt idx="285">
                  <c:v>94.965027818122508</c:v>
                </c:pt>
                <c:pt idx="286">
                  <c:v>94.644833615439282</c:v>
                </c:pt>
                <c:pt idx="287">
                  <c:v>96.217462331875666</c:v>
                </c:pt>
                <c:pt idx="288">
                  <c:v>96.403952538769147</c:v>
                </c:pt>
                <c:pt idx="289">
                  <c:v>98.884641056398507</c:v>
                </c:pt>
                <c:pt idx="290">
                  <c:v>91.807337704790214</c:v>
                </c:pt>
                <c:pt idx="291">
                  <c:v>91.807337704790214</c:v>
                </c:pt>
                <c:pt idx="292">
                  <c:v>91.807337704790214</c:v>
                </c:pt>
                <c:pt idx="293">
                  <c:v>91.807337704790214</c:v>
                </c:pt>
                <c:pt idx="294">
                  <c:v>91.807337704790214</c:v>
                </c:pt>
                <c:pt idx="295">
                  <c:v>91.807337704790214</c:v>
                </c:pt>
                <c:pt idx="296">
                  <c:v>94.090473037151057</c:v>
                </c:pt>
                <c:pt idx="297">
                  <c:v>93.730610154865886</c:v>
                </c:pt>
                <c:pt idx="298">
                  <c:v>93.730610154865886</c:v>
                </c:pt>
                <c:pt idx="299">
                  <c:v>93.730610154865886</c:v>
                </c:pt>
                <c:pt idx="300">
                  <c:v>95.786374941194978</c:v>
                </c:pt>
                <c:pt idx="301">
                  <c:v>95.328104232221378</c:v>
                </c:pt>
                <c:pt idx="302">
                  <c:v>95.698397922688713</c:v>
                </c:pt>
                <c:pt idx="303">
                  <c:v>99.516653206709663</c:v>
                </c:pt>
                <c:pt idx="304">
                  <c:v>100.81175920848078</c:v>
                </c:pt>
                <c:pt idx="305">
                  <c:v>100.81175920848078</c:v>
                </c:pt>
                <c:pt idx="306">
                  <c:v>100.81175920848078</c:v>
                </c:pt>
                <c:pt idx="307">
                  <c:v>97.851727642115804</c:v>
                </c:pt>
                <c:pt idx="308">
                  <c:v>96.810701377024699</c:v>
                </c:pt>
                <c:pt idx="309">
                  <c:v>93.807208109900685</c:v>
                </c:pt>
                <c:pt idx="310">
                  <c:v>97.67387709452467</c:v>
                </c:pt>
                <c:pt idx="311">
                  <c:v>102.38960332900825</c:v>
                </c:pt>
                <c:pt idx="312">
                  <c:v>102.38960332900825</c:v>
                </c:pt>
                <c:pt idx="313">
                  <c:v>102.38960332900825</c:v>
                </c:pt>
                <c:pt idx="314">
                  <c:v>105.53828501709231</c:v>
                </c:pt>
                <c:pt idx="315">
                  <c:v>106.53453256018918</c:v>
                </c:pt>
                <c:pt idx="316">
                  <c:v>108.28269386684283</c:v>
                </c:pt>
                <c:pt idx="317">
                  <c:v>108.62928117507795</c:v>
                </c:pt>
                <c:pt idx="318">
                  <c:v>108.09820553222671</c:v>
                </c:pt>
                <c:pt idx="319">
                  <c:v>108.09820553222671</c:v>
                </c:pt>
                <c:pt idx="320">
                  <c:v>108.09820553222671</c:v>
                </c:pt>
                <c:pt idx="321">
                  <c:v>108.49910679619836</c:v>
                </c:pt>
                <c:pt idx="322">
                  <c:v>107.43084453196488</c:v>
                </c:pt>
                <c:pt idx="323">
                  <c:v>109.15867103074822</c:v>
                </c:pt>
                <c:pt idx="324">
                  <c:v>109.6219464204153</c:v>
                </c:pt>
                <c:pt idx="325">
                  <c:v>109.1787424343715</c:v>
                </c:pt>
                <c:pt idx="326">
                  <c:v>109.1787424343715</c:v>
                </c:pt>
                <c:pt idx="327">
                  <c:v>109.1787424343715</c:v>
                </c:pt>
                <c:pt idx="328">
                  <c:v>108.86202516774898</c:v>
                </c:pt>
                <c:pt idx="329">
                  <c:v>108.59661904844693</c:v>
                </c:pt>
                <c:pt idx="330">
                  <c:v>108.10299948952257</c:v>
                </c:pt>
                <c:pt idx="331">
                  <c:v>108.24918884662127</c:v>
                </c:pt>
                <c:pt idx="332">
                  <c:v>108.44479284046183</c:v>
                </c:pt>
                <c:pt idx="333">
                  <c:v>108.44479284046183</c:v>
                </c:pt>
                <c:pt idx="334">
                  <c:v>108.44479284046183</c:v>
                </c:pt>
                <c:pt idx="335">
                  <c:v>108.11601165932562</c:v>
                </c:pt>
                <c:pt idx="336">
                  <c:v>106.9574544192121</c:v>
                </c:pt>
                <c:pt idx="337">
                  <c:v>107.09431926596613</c:v>
                </c:pt>
                <c:pt idx="338">
                  <c:v>107.20605534755397</c:v>
                </c:pt>
                <c:pt idx="339">
                  <c:v>108.2303291025343</c:v>
                </c:pt>
                <c:pt idx="340">
                  <c:v>108.2303291025343</c:v>
                </c:pt>
                <c:pt idx="341">
                  <c:v>108.2303291025343</c:v>
                </c:pt>
                <c:pt idx="342">
                  <c:v>108.96480550493807</c:v>
                </c:pt>
                <c:pt idx="343">
                  <c:v>108.4892027965102</c:v>
                </c:pt>
                <c:pt idx="344">
                  <c:v>109.79726828723498</c:v>
                </c:pt>
                <c:pt idx="345">
                  <c:v>108.79080065935352</c:v>
                </c:pt>
                <c:pt idx="346">
                  <c:v>108.79080065935352</c:v>
                </c:pt>
                <c:pt idx="347">
                  <c:v>108.79080065935352</c:v>
                </c:pt>
                <c:pt idx="348">
                  <c:v>108.79080065935352</c:v>
                </c:pt>
                <c:pt idx="349">
                  <c:v>108.5231819443764</c:v>
                </c:pt>
                <c:pt idx="350">
                  <c:v>107.80256060536621</c:v>
                </c:pt>
                <c:pt idx="351">
                  <c:v>107.39164998000766</c:v>
                </c:pt>
                <c:pt idx="352">
                  <c:v>105.83461479499513</c:v>
                </c:pt>
                <c:pt idx="353">
                  <c:v>104.20182454853831</c:v>
                </c:pt>
                <c:pt idx="354">
                  <c:v>104.20182454853831</c:v>
                </c:pt>
                <c:pt idx="355">
                  <c:v>104.20182454853831</c:v>
                </c:pt>
                <c:pt idx="356">
                  <c:v>104.60046053598549</c:v>
                </c:pt>
                <c:pt idx="357">
                  <c:v>103.97956404489885</c:v>
                </c:pt>
                <c:pt idx="358">
                  <c:v>107.34560691762768</c:v>
                </c:pt>
                <c:pt idx="359">
                  <c:v>105.95235649341515</c:v>
                </c:pt>
                <c:pt idx="360">
                  <c:v>108.20535837991638</c:v>
                </c:pt>
                <c:pt idx="361">
                  <c:v>108.20535837991638</c:v>
                </c:pt>
                <c:pt idx="362">
                  <c:v>108.20535837991638</c:v>
                </c:pt>
                <c:pt idx="363">
                  <c:v>108.11427319129524</c:v>
                </c:pt>
                <c:pt idx="364">
                  <c:v>107.09658454249052</c:v>
                </c:pt>
              </c:numCache>
            </c:numRef>
          </c:val>
          <c:smooth val="0"/>
        </c:ser>
        <c:ser>
          <c:idx val="2"/>
          <c:order val="2"/>
          <c:tx>
            <c:strRef>
              <c:f>'index-w'!$R$1</c:f>
              <c:strCache>
                <c:ptCount val="1"/>
                <c:pt idx="0">
                  <c:v>英國FT100</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'index-w'!$R$2:$R$366</c:f>
              <c:numCache>
                <c:formatCode>0.00</c:formatCode>
                <c:ptCount val="365"/>
                <c:pt idx="0">
                  <c:v>101.88615771059476</c:v>
                </c:pt>
                <c:pt idx="1">
                  <c:v>98.367113509079971</c:v>
                </c:pt>
                <c:pt idx="2">
                  <c:v>95.832959540683589</c:v>
                </c:pt>
                <c:pt idx="3">
                  <c:v>98.339880044598786</c:v>
                </c:pt>
                <c:pt idx="4">
                  <c:v>98.339880044598786</c:v>
                </c:pt>
                <c:pt idx="5">
                  <c:v>98.339880044598786</c:v>
                </c:pt>
                <c:pt idx="6">
                  <c:v>101.53436542823825</c:v>
                </c:pt>
                <c:pt idx="7">
                  <c:v>100.30229145574081</c:v>
                </c:pt>
                <c:pt idx="8">
                  <c:v>99.747369567724832</c:v>
                </c:pt>
                <c:pt idx="9">
                  <c:v>99.386125671224804</c:v>
                </c:pt>
                <c:pt idx="10">
                  <c:v>96.455965089902506</c:v>
                </c:pt>
                <c:pt idx="11">
                  <c:v>96.455965089902506</c:v>
                </c:pt>
                <c:pt idx="12">
                  <c:v>96.455965089902506</c:v>
                </c:pt>
                <c:pt idx="13">
                  <c:v>95.324815132835198</c:v>
                </c:pt>
                <c:pt idx="14">
                  <c:v>95.586256391854306</c:v>
                </c:pt>
                <c:pt idx="15">
                  <c:v>94.893084622383981</c:v>
                </c:pt>
                <c:pt idx="16">
                  <c:v>96.838515167437748</c:v>
                </c:pt>
                <c:pt idx="17">
                  <c:v>97.972548667803011</c:v>
                </c:pt>
                <c:pt idx="18">
                  <c:v>97.972548667803011</c:v>
                </c:pt>
                <c:pt idx="19">
                  <c:v>97.972548667803011</c:v>
                </c:pt>
                <c:pt idx="20">
                  <c:v>99.832914685565626</c:v>
                </c:pt>
                <c:pt idx="21">
                  <c:v>100.94836535134377</c:v>
                </c:pt>
                <c:pt idx="22">
                  <c:v>100.67619090338205</c:v>
                </c:pt>
                <c:pt idx="23">
                  <c:v>100.49789180945545</c:v>
                </c:pt>
                <c:pt idx="24">
                  <c:v>99.476316497712403</c:v>
                </c:pt>
                <c:pt idx="25">
                  <c:v>99.476316497712403</c:v>
                </c:pt>
                <c:pt idx="26">
                  <c:v>99.476316497712403</c:v>
                </c:pt>
                <c:pt idx="27">
                  <c:v>99.091523664278711</c:v>
                </c:pt>
                <c:pt idx="28">
                  <c:v>99.192768073408587</c:v>
                </c:pt>
                <c:pt idx="29">
                  <c:v>99.815293032077832</c:v>
                </c:pt>
                <c:pt idx="30">
                  <c:v>100.45608043163438</c:v>
                </c:pt>
                <c:pt idx="31">
                  <c:v>100.37373925079133</c:v>
                </c:pt>
                <c:pt idx="32">
                  <c:v>100.37373925079133</c:v>
                </c:pt>
                <c:pt idx="33">
                  <c:v>100.37373925079133</c:v>
                </c:pt>
                <c:pt idx="34">
                  <c:v>100.32888413282238</c:v>
                </c:pt>
                <c:pt idx="35">
                  <c:v>99.630586064155651</c:v>
                </c:pt>
                <c:pt idx="36">
                  <c:v>98.303675556523828</c:v>
                </c:pt>
                <c:pt idx="37">
                  <c:v>98.622307090953342</c:v>
                </c:pt>
                <c:pt idx="38">
                  <c:v>98.622307090953342</c:v>
                </c:pt>
                <c:pt idx="39">
                  <c:v>98.622307090953342</c:v>
                </c:pt>
                <c:pt idx="40">
                  <c:v>98.622307090953342</c:v>
                </c:pt>
                <c:pt idx="41">
                  <c:v>96.972760127644833</c:v>
                </c:pt>
                <c:pt idx="42">
                  <c:v>98.774173704648277</c:v>
                </c:pt>
                <c:pt idx="43">
                  <c:v>98.80573248407643</c:v>
                </c:pt>
                <c:pt idx="44">
                  <c:v>98.543490240807927</c:v>
                </c:pt>
                <c:pt idx="45">
                  <c:v>98.336836304450884</c:v>
                </c:pt>
                <c:pt idx="46">
                  <c:v>98.336836304450884</c:v>
                </c:pt>
                <c:pt idx="47">
                  <c:v>98.336836304450884</c:v>
                </c:pt>
                <c:pt idx="48">
                  <c:v>97.787200912481239</c:v>
                </c:pt>
                <c:pt idx="49">
                  <c:v>98.721148547334948</c:v>
                </c:pt>
                <c:pt idx="50">
                  <c:v>98.627593586999708</c:v>
                </c:pt>
                <c:pt idx="51">
                  <c:v>97.957329967063544</c:v>
                </c:pt>
                <c:pt idx="52">
                  <c:v>98.131784336592787</c:v>
                </c:pt>
                <c:pt idx="53">
                  <c:v>98.131784336592787</c:v>
                </c:pt>
                <c:pt idx="54">
                  <c:v>98.131784336592787</c:v>
                </c:pt>
                <c:pt idx="55">
                  <c:v>97.996417998436485</c:v>
                </c:pt>
                <c:pt idx="56">
                  <c:v>97.912635045944484</c:v>
                </c:pt>
                <c:pt idx="57">
                  <c:v>99.091203270578916</c:v>
                </c:pt>
                <c:pt idx="58">
                  <c:v>99.993111535454773</c:v>
                </c:pt>
                <c:pt idx="59">
                  <c:v>99.993111535454773</c:v>
                </c:pt>
                <c:pt idx="60">
                  <c:v>99.993111535454773</c:v>
                </c:pt>
                <c:pt idx="61">
                  <c:v>99.993111535454773</c:v>
                </c:pt>
                <c:pt idx="62">
                  <c:v>101.28285637391225</c:v>
                </c:pt>
                <c:pt idx="63">
                  <c:v>101.24296735828985</c:v>
                </c:pt>
                <c:pt idx="64">
                  <c:v>100.67603070653216</c:v>
                </c:pt>
                <c:pt idx="65">
                  <c:v>100.2979661407938</c:v>
                </c:pt>
                <c:pt idx="66">
                  <c:v>101.09126094144486</c:v>
                </c:pt>
                <c:pt idx="67">
                  <c:v>101.09126094144486</c:v>
                </c:pt>
                <c:pt idx="68">
                  <c:v>101.09126094144486</c:v>
                </c:pt>
                <c:pt idx="69">
                  <c:v>102.22865857565778</c:v>
                </c:pt>
                <c:pt idx="70">
                  <c:v>102.69034589703828</c:v>
                </c:pt>
                <c:pt idx="71">
                  <c:v>102.61168924374275</c:v>
                </c:pt>
                <c:pt idx="72">
                  <c:v>101.7813889707673</c:v>
                </c:pt>
                <c:pt idx="73">
                  <c:v>101.62487664842557</c:v>
                </c:pt>
                <c:pt idx="74">
                  <c:v>101.62487664842557</c:v>
                </c:pt>
                <c:pt idx="75">
                  <c:v>101.62487664842557</c:v>
                </c:pt>
                <c:pt idx="76">
                  <c:v>101.96689692293891</c:v>
                </c:pt>
                <c:pt idx="77">
                  <c:v>101.93149341911344</c:v>
                </c:pt>
                <c:pt idx="78">
                  <c:v>100.00112137794923</c:v>
                </c:pt>
                <c:pt idx="79">
                  <c:v>99.323969293467812</c:v>
                </c:pt>
                <c:pt idx="80">
                  <c:v>99.392693742070264</c:v>
                </c:pt>
                <c:pt idx="81">
                  <c:v>99.392693742070264</c:v>
                </c:pt>
                <c:pt idx="82">
                  <c:v>99.392693742070264</c:v>
                </c:pt>
                <c:pt idx="83">
                  <c:v>98.311044611618783</c:v>
                </c:pt>
                <c:pt idx="84">
                  <c:v>98.707371618244508</c:v>
                </c:pt>
                <c:pt idx="85">
                  <c:v>97.579585795024897</c:v>
                </c:pt>
                <c:pt idx="86">
                  <c:v>98.75687244486025</c:v>
                </c:pt>
                <c:pt idx="87">
                  <c:v>98.457784926117228</c:v>
                </c:pt>
                <c:pt idx="88">
                  <c:v>98.457784926117228</c:v>
                </c:pt>
                <c:pt idx="89">
                  <c:v>98.457784926117228</c:v>
                </c:pt>
                <c:pt idx="90">
                  <c:v>98.919952838047394</c:v>
                </c:pt>
                <c:pt idx="91">
                  <c:v>99.372829332683963</c:v>
                </c:pt>
                <c:pt idx="92">
                  <c:v>97.814594573812315</c:v>
                </c:pt>
                <c:pt idx="93">
                  <c:v>97.823885991105868</c:v>
                </c:pt>
                <c:pt idx="94">
                  <c:v>99.307789411629003</c:v>
                </c:pt>
                <c:pt idx="95">
                  <c:v>99.307789411629003</c:v>
                </c:pt>
                <c:pt idx="96">
                  <c:v>99.307789411629003</c:v>
                </c:pt>
                <c:pt idx="97">
                  <c:v>99.307789411629003</c:v>
                </c:pt>
                <c:pt idx="98">
                  <c:v>99.307789411629003</c:v>
                </c:pt>
                <c:pt idx="99">
                  <c:v>99.205744018249618</c:v>
                </c:pt>
                <c:pt idx="100">
                  <c:v>99.075023388740092</c:v>
                </c:pt>
                <c:pt idx="101">
                  <c:v>99.156082994783972</c:v>
                </c:pt>
                <c:pt idx="102">
                  <c:v>99.156082994783972</c:v>
                </c:pt>
                <c:pt idx="103">
                  <c:v>99.156082994783972</c:v>
                </c:pt>
                <c:pt idx="104">
                  <c:v>99.339988978456702</c:v>
                </c:pt>
                <c:pt idx="105">
                  <c:v>98.929404452190852</c:v>
                </c:pt>
                <c:pt idx="106">
                  <c:v>98.360385241384606</c:v>
                </c:pt>
                <c:pt idx="107">
                  <c:v>98.91466634200107</c:v>
                </c:pt>
                <c:pt idx="108">
                  <c:v>98.357501698086608</c:v>
                </c:pt>
                <c:pt idx="109">
                  <c:v>98.357501698086608</c:v>
                </c:pt>
                <c:pt idx="110">
                  <c:v>98.357501698086608</c:v>
                </c:pt>
                <c:pt idx="111">
                  <c:v>96.706032372579401</c:v>
                </c:pt>
                <c:pt idx="112">
                  <c:v>98.462110241064224</c:v>
                </c:pt>
                <c:pt idx="113">
                  <c:v>98.127619218495681</c:v>
                </c:pt>
                <c:pt idx="114">
                  <c:v>99.040100475464257</c:v>
                </c:pt>
                <c:pt idx="115">
                  <c:v>99.31291571082545</c:v>
                </c:pt>
                <c:pt idx="116">
                  <c:v>99.31291571082545</c:v>
                </c:pt>
                <c:pt idx="117">
                  <c:v>99.31291571082545</c:v>
                </c:pt>
                <c:pt idx="118">
                  <c:v>98.208038037140028</c:v>
                </c:pt>
                <c:pt idx="119">
                  <c:v>98.473964807956008</c:v>
                </c:pt>
                <c:pt idx="120">
                  <c:v>98.56719937459151</c:v>
                </c:pt>
                <c:pt idx="121">
                  <c:v>97.673461149059946</c:v>
                </c:pt>
                <c:pt idx="122">
                  <c:v>97.656159889271947</c:v>
                </c:pt>
                <c:pt idx="123">
                  <c:v>97.656159889271947</c:v>
                </c:pt>
                <c:pt idx="124">
                  <c:v>97.656159889271947</c:v>
                </c:pt>
                <c:pt idx="125">
                  <c:v>96.323322098194254</c:v>
                </c:pt>
                <c:pt idx="126">
                  <c:v>93.990375373258658</c:v>
                </c:pt>
                <c:pt idx="127">
                  <c:v>95.51432800625409</c:v>
                </c:pt>
                <c:pt idx="128">
                  <c:v>96.722532648118005</c:v>
                </c:pt>
                <c:pt idx="129">
                  <c:v>95.320810211587968</c:v>
                </c:pt>
                <c:pt idx="130">
                  <c:v>95.320810211587968</c:v>
                </c:pt>
                <c:pt idx="131">
                  <c:v>95.320810211587968</c:v>
                </c:pt>
                <c:pt idx="132">
                  <c:v>95.668757769547213</c:v>
                </c:pt>
                <c:pt idx="133">
                  <c:v>96.603826782350154</c:v>
                </c:pt>
                <c:pt idx="134">
                  <c:v>93.910116751464201</c:v>
                </c:pt>
                <c:pt idx="135">
                  <c:v>93.303130887234218</c:v>
                </c:pt>
                <c:pt idx="136">
                  <c:v>91.43395404272772</c:v>
                </c:pt>
                <c:pt idx="137">
                  <c:v>91.43395404272772</c:v>
                </c:pt>
                <c:pt idx="138">
                  <c:v>91.43395404272772</c:v>
                </c:pt>
                <c:pt idx="139">
                  <c:v>88.700515193069251</c:v>
                </c:pt>
                <c:pt idx="140">
                  <c:v>90.868459162619018</c:v>
                </c:pt>
                <c:pt idx="141">
                  <c:v>90.225909597713652</c:v>
                </c:pt>
                <c:pt idx="142">
                  <c:v>91.141754988529883</c:v>
                </c:pt>
                <c:pt idx="143">
                  <c:v>91.141754988529883</c:v>
                </c:pt>
                <c:pt idx="144">
                  <c:v>91.141754988529883</c:v>
                </c:pt>
                <c:pt idx="145">
                  <c:v>91.141754988529883</c:v>
                </c:pt>
                <c:pt idx="146">
                  <c:v>93.684078996270614</c:v>
                </c:pt>
                <c:pt idx="147">
                  <c:v>94.496277025208599</c:v>
                </c:pt>
                <c:pt idx="148">
                  <c:v>93.509144036191671</c:v>
                </c:pt>
                <c:pt idx="149">
                  <c:v>94.868734701200822</c:v>
                </c:pt>
                <c:pt idx="150">
                  <c:v>97.080893001320035</c:v>
                </c:pt>
                <c:pt idx="151">
                  <c:v>97.460399338707404</c:v>
                </c:pt>
                <c:pt idx="152">
                  <c:v>97.460399338707404</c:v>
                </c:pt>
                <c:pt idx="153">
                  <c:v>95.025247023542519</c:v>
                </c:pt>
                <c:pt idx="154">
                  <c:v>95.963840367043034</c:v>
                </c:pt>
                <c:pt idx="155">
                  <c:v>94.699727024567778</c:v>
                </c:pt>
                <c:pt idx="156">
                  <c:v>94.147688679849807</c:v>
                </c:pt>
                <c:pt idx="157">
                  <c:v>94.516301631444719</c:v>
                </c:pt>
                <c:pt idx="158">
                  <c:v>94.516301631444719</c:v>
                </c:pt>
                <c:pt idx="159">
                  <c:v>94.516301631444719</c:v>
                </c:pt>
                <c:pt idx="160">
                  <c:v>92.494296992143987</c:v>
                </c:pt>
                <c:pt idx="161">
                  <c:v>90.888964359404824</c:v>
                </c:pt>
                <c:pt idx="162">
                  <c:v>94.144484742852015</c:v>
                </c:pt>
                <c:pt idx="163">
                  <c:v>92.592497661126004</c:v>
                </c:pt>
                <c:pt idx="164">
                  <c:v>92.97985364415797</c:v>
                </c:pt>
                <c:pt idx="165">
                  <c:v>92.97985364415797</c:v>
                </c:pt>
                <c:pt idx="166">
                  <c:v>92.97985364415797</c:v>
                </c:pt>
                <c:pt idx="167">
                  <c:v>94.808180291942733</c:v>
                </c:pt>
                <c:pt idx="168">
                  <c:v>95.492861628368971</c:v>
                </c:pt>
                <c:pt idx="169">
                  <c:v>94.984557023670703</c:v>
                </c:pt>
                <c:pt idx="170">
                  <c:v>94.064866908457105</c:v>
                </c:pt>
                <c:pt idx="171">
                  <c:v>94.715426315856902</c:v>
                </c:pt>
                <c:pt idx="172">
                  <c:v>94.715426315856902</c:v>
                </c:pt>
                <c:pt idx="173">
                  <c:v>94.715426315856902</c:v>
                </c:pt>
                <c:pt idx="174">
                  <c:v>95.382485998795318</c:v>
                </c:pt>
                <c:pt idx="175">
                  <c:v>97.293634417972825</c:v>
                </c:pt>
                <c:pt idx="176">
                  <c:v>98.316651501364902</c:v>
                </c:pt>
                <c:pt idx="177">
                  <c:v>97.614829102000542</c:v>
                </c:pt>
                <c:pt idx="178">
                  <c:v>100</c:v>
                </c:pt>
                <c:pt idx="179">
                  <c:v>100</c:v>
                </c:pt>
                <c:pt idx="180">
                  <c:v>100</c:v>
                </c:pt>
                <c:pt idx="181">
                  <c:v>100</c:v>
                </c:pt>
                <c:pt idx="182">
                  <c:v>100.50830460469827</c:v>
                </c:pt>
                <c:pt idx="183">
                  <c:v>101.15742224044905</c:v>
                </c:pt>
                <c:pt idx="184">
                  <c:v>100.19736251906342</c:v>
                </c:pt>
                <c:pt idx="185">
                  <c:v>100.19736251906342</c:v>
                </c:pt>
                <c:pt idx="186">
                  <c:v>100.19736251906342</c:v>
                </c:pt>
                <c:pt idx="187">
                  <c:v>100.19736251906342</c:v>
                </c:pt>
                <c:pt idx="188">
                  <c:v>100.19736251906342</c:v>
                </c:pt>
                <c:pt idx="189">
                  <c:v>99.978533622114853</c:v>
                </c:pt>
                <c:pt idx="190">
                  <c:v>97.449345756065071</c:v>
                </c:pt>
                <c:pt idx="191">
                  <c:v>96.676235758500042</c:v>
                </c:pt>
                <c:pt idx="192">
                  <c:v>96.95786182060516</c:v>
                </c:pt>
                <c:pt idx="193">
                  <c:v>96.95786182060516</c:v>
                </c:pt>
                <c:pt idx="194">
                  <c:v>96.95786182060516</c:v>
                </c:pt>
                <c:pt idx="195">
                  <c:v>97.760768432249549</c:v>
                </c:pt>
                <c:pt idx="196">
                  <c:v>97.098354457957939</c:v>
                </c:pt>
                <c:pt idx="197">
                  <c:v>96.403100129439053</c:v>
                </c:pt>
                <c:pt idx="198">
                  <c:v>94.100590805982378</c:v>
                </c:pt>
                <c:pt idx="199">
                  <c:v>95.361660408309746</c:v>
                </c:pt>
                <c:pt idx="200">
                  <c:v>95.361660408309746</c:v>
                </c:pt>
                <c:pt idx="201">
                  <c:v>95.361660408309746</c:v>
                </c:pt>
                <c:pt idx="202">
                  <c:v>97.528643196760171</c:v>
                </c:pt>
                <c:pt idx="203">
                  <c:v>98.147483627881954</c:v>
                </c:pt>
                <c:pt idx="204">
                  <c:v>98.284291737687283</c:v>
                </c:pt>
                <c:pt idx="205">
                  <c:v>99.698829922208432</c:v>
                </c:pt>
                <c:pt idx="206">
                  <c:v>99.935440669494682</c:v>
                </c:pt>
                <c:pt idx="207">
                  <c:v>99.935440669494682</c:v>
                </c:pt>
                <c:pt idx="208">
                  <c:v>99.935440669494682</c:v>
                </c:pt>
                <c:pt idx="209">
                  <c:v>100.52352330543772</c:v>
                </c:pt>
                <c:pt idx="210">
                  <c:v>102.86127593587001</c:v>
                </c:pt>
                <c:pt idx="211">
                  <c:v>102.45629829935025</c:v>
                </c:pt>
                <c:pt idx="212">
                  <c:v>101.8225595611888</c:v>
                </c:pt>
                <c:pt idx="213">
                  <c:v>102.12789475707748</c:v>
                </c:pt>
                <c:pt idx="214">
                  <c:v>102.12789475707748</c:v>
                </c:pt>
                <c:pt idx="215">
                  <c:v>102.12789475707748</c:v>
                </c:pt>
                <c:pt idx="216">
                  <c:v>102.4159286931782</c:v>
                </c:pt>
                <c:pt idx="217">
                  <c:v>101.52699637314332</c:v>
                </c:pt>
                <c:pt idx="218">
                  <c:v>100.55924720296301</c:v>
                </c:pt>
                <c:pt idx="219">
                  <c:v>101.01196350074974</c:v>
                </c:pt>
                <c:pt idx="220">
                  <c:v>101.47877712132666</c:v>
                </c:pt>
                <c:pt idx="221">
                  <c:v>101.47877712132666</c:v>
                </c:pt>
                <c:pt idx="222">
                  <c:v>101.47877712132666</c:v>
                </c:pt>
                <c:pt idx="223">
                  <c:v>101.40348460187882</c:v>
                </c:pt>
                <c:pt idx="224">
                  <c:v>100.58712145484374</c:v>
                </c:pt>
                <c:pt idx="225">
                  <c:v>100.42356047110691</c:v>
                </c:pt>
                <c:pt idx="226">
                  <c:v>98.463071422163551</c:v>
                </c:pt>
                <c:pt idx="227">
                  <c:v>98.01291827397506</c:v>
                </c:pt>
                <c:pt idx="228">
                  <c:v>98.01291827397506</c:v>
                </c:pt>
                <c:pt idx="229">
                  <c:v>98.01291827397506</c:v>
                </c:pt>
                <c:pt idx="230">
                  <c:v>98.980507247305496</c:v>
                </c:pt>
                <c:pt idx="231">
                  <c:v>100.87916031219159</c:v>
                </c:pt>
                <c:pt idx="232">
                  <c:v>100.52800881723458</c:v>
                </c:pt>
                <c:pt idx="233">
                  <c:v>100.84648015481422</c:v>
                </c:pt>
                <c:pt idx="234">
                  <c:v>101.78635507311384</c:v>
                </c:pt>
                <c:pt idx="235">
                  <c:v>101.78635507311384</c:v>
                </c:pt>
                <c:pt idx="236">
                  <c:v>101.78635507311384</c:v>
                </c:pt>
                <c:pt idx="237">
                  <c:v>101.96369298594114</c:v>
                </c:pt>
                <c:pt idx="238">
                  <c:v>102.73231747170924</c:v>
                </c:pt>
                <c:pt idx="239">
                  <c:v>102.26342129208371</c:v>
                </c:pt>
                <c:pt idx="240">
                  <c:v>101.91403196247552</c:v>
                </c:pt>
                <c:pt idx="241">
                  <c:v>101.87061861615553</c:v>
                </c:pt>
                <c:pt idx="242">
                  <c:v>101.88663830114444</c:v>
                </c:pt>
                <c:pt idx="243">
                  <c:v>101.90265798613336</c:v>
                </c:pt>
                <c:pt idx="244">
                  <c:v>102.45870125209856</c:v>
                </c:pt>
                <c:pt idx="245">
                  <c:v>103.13152802163299</c:v>
                </c:pt>
                <c:pt idx="246">
                  <c:v>101.96962026938708</c:v>
                </c:pt>
                <c:pt idx="247">
                  <c:v>102.79863896756335</c:v>
                </c:pt>
                <c:pt idx="248">
                  <c:v>103.23213164336337</c:v>
                </c:pt>
                <c:pt idx="249">
                  <c:v>103.23213164336337</c:v>
                </c:pt>
                <c:pt idx="250">
                  <c:v>103.23213164336337</c:v>
                </c:pt>
                <c:pt idx="251">
                  <c:v>102.14599700111498</c:v>
                </c:pt>
                <c:pt idx="252">
                  <c:v>101.69968857732381</c:v>
                </c:pt>
                <c:pt idx="253">
                  <c:v>101.64698381371028</c:v>
                </c:pt>
                <c:pt idx="254">
                  <c:v>101.76232554563047</c:v>
                </c:pt>
                <c:pt idx="255">
                  <c:v>102.17419164669545</c:v>
                </c:pt>
                <c:pt idx="256">
                  <c:v>102.17419164669545</c:v>
                </c:pt>
                <c:pt idx="257">
                  <c:v>102.17419164669545</c:v>
                </c:pt>
                <c:pt idx="258">
                  <c:v>101.5434966486819</c:v>
                </c:pt>
                <c:pt idx="259">
                  <c:v>100.4371772033475</c:v>
                </c:pt>
                <c:pt idx="260">
                  <c:v>101.60132771149186</c:v>
                </c:pt>
                <c:pt idx="261">
                  <c:v>102.06429660767152</c:v>
                </c:pt>
                <c:pt idx="262">
                  <c:v>102.78486203847288</c:v>
                </c:pt>
                <c:pt idx="263">
                  <c:v>102.78486203847288</c:v>
                </c:pt>
                <c:pt idx="264">
                  <c:v>102.78486203847288</c:v>
                </c:pt>
                <c:pt idx="265">
                  <c:v>102.12260826103115</c:v>
                </c:pt>
                <c:pt idx="266">
                  <c:v>101.50633097950761</c:v>
                </c:pt>
                <c:pt idx="267">
                  <c:v>101.34309038947059</c:v>
                </c:pt>
                <c:pt idx="268">
                  <c:v>100.90671417037257</c:v>
                </c:pt>
                <c:pt idx="269">
                  <c:v>98.200348588345364</c:v>
                </c:pt>
                <c:pt idx="270">
                  <c:v>98.200348588345364</c:v>
                </c:pt>
                <c:pt idx="271">
                  <c:v>98.200348588345364</c:v>
                </c:pt>
                <c:pt idx="272">
                  <c:v>97.279056504632891</c:v>
                </c:pt>
                <c:pt idx="273">
                  <c:v>97.105082725653247</c:v>
                </c:pt>
                <c:pt idx="274">
                  <c:v>94.664163323892424</c:v>
                </c:pt>
                <c:pt idx="275">
                  <c:v>95.459060093042325</c:v>
                </c:pt>
                <c:pt idx="276">
                  <c:v>97.864415794127837</c:v>
                </c:pt>
                <c:pt idx="277">
                  <c:v>97.864415794127837</c:v>
                </c:pt>
                <c:pt idx="278">
                  <c:v>97.864415794127837</c:v>
                </c:pt>
                <c:pt idx="279">
                  <c:v>95.501191864563168</c:v>
                </c:pt>
                <c:pt idx="280">
                  <c:v>96.634584577528855</c:v>
                </c:pt>
                <c:pt idx="281">
                  <c:v>95.090286944597523</c:v>
                </c:pt>
                <c:pt idx="282">
                  <c:v>97.859609888631155</c:v>
                </c:pt>
                <c:pt idx="283">
                  <c:v>97.785919337682131</c:v>
                </c:pt>
                <c:pt idx="284">
                  <c:v>97.785919337682131</c:v>
                </c:pt>
                <c:pt idx="285">
                  <c:v>97.785919337682131</c:v>
                </c:pt>
                <c:pt idx="286">
                  <c:v>99.113630829563363</c:v>
                </c:pt>
                <c:pt idx="287">
                  <c:v>99.789981929795331</c:v>
                </c:pt>
                <c:pt idx="288">
                  <c:v>98.322418587960868</c:v>
                </c:pt>
                <c:pt idx="289">
                  <c:v>97.473215086698545</c:v>
                </c:pt>
                <c:pt idx="290">
                  <c:v>98.004588037780806</c:v>
                </c:pt>
                <c:pt idx="291">
                  <c:v>98.004588037780806</c:v>
                </c:pt>
                <c:pt idx="292">
                  <c:v>98.004588037780806</c:v>
                </c:pt>
                <c:pt idx="293">
                  <c:v>98.614137051609021</c:v>
                </c:pt>
                <c:pt idx="294">
                  <c:v>99.786777992797539</c:v>
                </c:pt>
                <c:pt idx="295">
                  <c:v>98.458585910366651</c:v>
                </c:pt>
                <c:pt idx="296">
                  <c:v>97.31189685886018</c:v>
                </c:pt>
                <c:pt idx="297">
                  <c:v>96.805674813210459</c:v>
                </c:pt>
                <c:pt idx="298">
                  <c:v>96.805674813210459</c:v>
                </c:pt>
                <c:pt idx="299">
                  <c:v>96.805674813210459</c:v>
                </c:pt>
                <c:pt idx="300">
                  <c:v>99.22753078983456</c:v>
                </c:pt>
                <c:pt idx="301">
                  <c:v>97.452709889912754</c:v>
                </c:pt>
                <c:pt idx="302">
                  <c:v>97.055902292737301</c:v>
                </c:pt>
                <c:pt idx="303">
                  <c:v>100.09003062963772</c:v>
                </c:pt>
                <c:pt idx="304">
                  <c:v>100.09003062963772</c:v>
                </c:pt>
                <c:pt idx="305">
                  <c:v>100.09003062963772</c:v>
                </c:pt>
                <c:pt idx="306">
                  <c:v>100.09003062963772</c:v>
                </c:pt>
                <c:pt idx="307">
                  <c:v>99.194370041907504</c:v>
                </c:pt>
                <c:pt idx="308">
                  <c:v>95.784900485716861</c:v>
                </c:pt>
                <c:pt idx="309">
                  <c:v>97.421151110484544</c:v>
                </c:pt>
                <c:pt idx="310">
                  <c:v>94.49803919055735</c:v>
                </c:pt>
                <c:pt idx="311">
                  <c:v>99.124203821656053</c:v>
                </c:pt>
                <c:pt idx="312">
                  <c:v>99.124203821656053</c:v>
                </c:pt>
                <c:pt idx="313">
                  <c:v>99.124203821656053</c:v>
                </c:pt>
                <c:pt idx="314">
                  <c:v>102.01159184405799</c:v>
                </c:pt>
                <c:pt idx="315">
                  <c:v>102.58125184226377</c:v>
                </c:pt>
                <c:pt idx="316">
                  <c:v>104.54910994630204</c:v>
                </c:pt>
                <c:pt idx="317">
                  <c:v>104.93374258288584</c:v>
                </c:pt>
                <c:pt idx="318">
                  <c:v>104.94079124428097</c:v>
                </c:pt>
                <c:pt idx="319">
                  <c:v>104.94079124428097</c:v>
                </c:pt>
                <c:pt idx="320">
                  <c:v>104.94079124428097</c:v>
                </c:pt>
                <c:pt idx="321">
                  <c:v>105.22257750323597</c:v>
                </c:pt>
                <c:pt idx="322">
                  <c:v>105.26839380230425</c:v>
                </c:pt>
                <c:pt idx="323">
                  <c:v>106.76383139601943</c:v>
                </c:pt>
                <c:pt idx="324">
                  <c:v>107.9121224160248</c:v>
                </c:pt>
                <c:pt idx="325">
                  <c:v>107.62809340117137</c:v>
                </c:pt>
                <c:pt idx="326">
                  <c:v>107.62809340117137</c:v>
                </c:pt>
                <c:pt idx="327">
                  <c:v>107.62809340117137</c:v>
                </c:pt>
                <c:pt idx="328">
                  <c:v>108.08625639185431</c:v>
                </c:pt>
                <c:pt idx="329">
                  <c:v>108.17148111599531</c:v>
                </c:pt>
                <c:pt idx="330">
                  <c:v>107.11674505632519</c:v>
                </c:pt>
                <c:pt idx="331">
                  <c:v>107.14958541055248</c:v>
                </c:pt>
                <c:pt idx="332">
                  <c:v>107.27229619756756</c:v>
                </c:pt>
                <c:pt idx="333">
                  <c:v>107.27229619756756</c:v>
                </c:pt>
                <c:pt idx="334">
                  <c:v>107.27229619756756</c:v>
                </c:pt>
                <c:pt idx="335">
                  <c:v>106.83319663202141</c:v>
                </c:pt>
                <c:pt idx="336">
                  <c:v>106.22653116149124</c:v>
                </c:pt>
                <c:pt idx="337">
                  <c:v>105.01352061413067</c:v>
                </c:pt>
                <c:pt idx="338">
                  <c:v>104.21013341193661</c:v>
                </c:pt>
                <c:pt idx="339">
                  <c:v>105.40648348690874</c:v>
                </c:pt>
                <c:pt idx="340">
                  <c:v>105.40648348690874</c:v>
                </c:pt>
                <c:pt idx="341">
                  <c:v>105.40648348690874</c:v>
                </c:pt>
                <c:pt idx="342">
                  <c:v>106.61116379807513</c:v>
                </c:pt>
                <c:pt idx="343">
                  <c:v>106.80868651398839</c:v>
                </c:pt>
                <c:pt idx="344">
                  <c:v>108.43836906791066</c:v>
                </c:pt>
                <c:pt idx="345">
                  <c:v>108.75267528739316</c:v>
                </c:pt>
                <c:pt idx="346">
                  <c:v>108.53464737469402</c:v>
                </c:pt>
                <c:pt idx="347">
                  <c:v>108.53464737469402</c:v>
                </c:pt>
                <c:pt idx="348">
                  <c:v>108.53464737469402</c:v>
                </c:pt>
                <c:pt idx="349">
                  <c:v>108.87698804290712</c:v>
                </c:pt>
                <c:pt idx="350">
                  <c:v>108.19294749388047</c:v>
                </c:pt>
                <c:pt idx="351">
                  <c:v>108.19294749388047</c:v>
                </c:pt>
                <c:pt idx="352">
                  <c:v>107.93983647105563</c:v>
                </c:pt>
                <c:pt idx="353">
                  <c:v>106.90544541132144</c:v>
                </c:pt>
                <c:pt idx="354">
                  <c:v>106.90544541132144</c:v>
                </c:pt>
                <c:pt idx="355">
                  <c:v>106.90544541132144</c:v>
                </c:pt>
                <c:pt idx="356">
                  <c:v>105.43563931358854</c:v>
                </c:pt>
                <c:pt idx="357">
                  <c:v>103.97896935754655</c:v>
                </c:pt>
                <c:pt idx="358">
                  <c:v>103.04197798254495</c:v>
                </c:pt>
                <c:pt idx="359">
                  <c:v>104.69953478834795</c:v>
                </c:pt>
                <c:pt idx="360">
                  <c:v>105.50212100629253</c:v>
                </c:pt>
                <c:pt idx="361">
                  <c:v>105.50212100629253</c:v>
                </c:pt>
                <c:pt idx="362">
                  <c:v>105.50212100629253</c:v>
                </c:pt>
                <c:pt idx="363">
                  <c:v>106.21804072844712</c:v>
                </c:pt>
                <c:pt idx="364">
                  <c:v>105.86753002088965</c:v>
                </c:pt>
              </c:numCache>
            </c:numRef>
          </c:val>
          <c:smooth val="0"/>
        </c:ser>
        <c:ser>
          <c:idx val="3"/>
          <c:order val="3"/>
          <c:tx>
            <c:strRef>
              <c:f>'index-w'!$S$1</c:f>
              <c:strCache>
                <c:ptCount val="1"/>
                <c:pt idx="0">
                  <c:v>德國DAX</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'index-w'!$S$2:$S$366</c:f>
              <c:numCache>
                <c:formatCode>0.00</c:formatCode>
                <c:ptCount val="365"/>
                <c:pt idx="0">
                  <c:v>89.474644443224022</c:v>
                </c:pt>
                <c:pt idx="1">
                  <c:v>87.938855125332665</c:v>
                </c:pt>
                <c:pt idx="2">
                  <c:v>86.276192612684852</c:v>
                </c:pt>
                <c:pt idx="3">
                  <c:v>88.961659721065161</c:v>
                </c:pt>
                <c:pt idx="4">
                  <c:v>88.961659721065161</c:v>
                </c:pt>
                <c:pt idx="5">
                  <c:v>88.961659721065161</c:v>
                </c:pt>
                <c:pt idx="6">
                  <c:v>95.476314366271652</c:v>
                </c:pt>
                <c:pt idx="7">
                  <c:v>93.745235273912996</c:v>
                </c:pt>
                <c:pt idx="8">
                  <c:v>93.228434116695382</c:v>
                </c:pt>
                <c:pt idx="9">
                  <c:v>92.73024971586176</c:v>
                </c:pt>
                <c:pt idx="10">
                  <c:v>89.652341382908489</c:v>
                </c:pt>
                <c:pt idx="11">
                  <c:v>89.652341382908489</c:v>
                </c:pt>
                <c:pt idx="12">
                  <c:v>89.652341382908489</c:v>
                </c:pt>
                <c:pt idx="13">
                  <c:v>88.899386670960908</c:v>
                </c:pt>
                <c:pt idx="14">
                  <c:v>89.422889860476687</c:v>
                </c:pt>
                <c:pt idx="15">
                  <c:v>88.608313684898377</c:v>
                </c:pt>
                <c:pt idx="16">
                  <c:v>89.8951038861548</c:v>
                </c:pt>
                <c:pt idx="17">
                  <c:v>91.544362334206156</c:v>
                </c:pt>
                <c:pt idx="18">
                  <c:v>91.544362334206156</c:v>
                </c:pt>
                <c:pt idx="19">
                  <c:v>91.544362334206156</c:v>
                </c:pt>
                <c:pt idx="20">
                  <c:v>93.911017489511806</c:v>
                </c:pt>
                <c:pt idx="21">
                  <c:v>95.103979238593269</c:v>
                </c:pt>
                <c:pt idx="22">
                  <c:v>95.761616157855201</c:v>
                </c:pt>
                <c:pt idx="23">
                  <c:v>94.210840351074779</c:v>
                </c:pt>
                <c:pt idx="24">
                  <c:v>94.044965051694092</c:v>
                </c:pt>
                <c:pt idx="25">
                  <c:v>94.044965051694092</c:v>
                </c:pt>
                <c:pt idx="26">
                  <c:v>94.044965051694092</c:v>
                </c:pt>
                <c:pt idx="27">
                  <c:v>95.019924583519895</c:v>
                </c:pt>
                <c:pt idx="28">
                  <c:v>94.986786757156494</c:v>
                </c:pt>
                <c:pt idx="29">
                  <c:v>95.529465205747726</c:v>
                </c:pt>
                <c:pt idx="30">
                  <c:v>96.185612784498929</c:v>
                </c:pt>
                <c:pt idx="31">
                  <c:v>95.748863679732239</c:v>
                </c:pt>
                <c:pt idx="32">
                  <c:v>95.748863679732239</c:v>
                </c:pt>
                <c:pt idx="33">
                  <c:v>95.748863679732239</c:v>
                </c:pt>
                <c:pt idx="34">
                  <c:v>95.622269736321556</c:v>
                </c:pt>
                <c:pt idx="35">
                  <c:v>94.993954208364329</c:v>
                </c:pt>
                <c:pt idx="36">
                  <c:v>93.617245073773546</c:v>
                </c:pt>
                <c:pt idx="37">
                  <c:v>91.615757594938472</c:v>
                </c:pt>
                <c:pt idx="38">
                  <c:v>92.302064319031615</c:v>
                </c:pt>
                <c:pt idx="39">
                  <c:v>92.302064319031615</c:v>
                </c:pt>
                <c:pt idx="40">
                  <c:v>92.302064319031615</c:v>
                </c:pt>
                <c:pt idx="41">
                  <c:v>91.183848846831523</c:v>
                </c:pt>
                <c:pt idx="42">
                  <c:v>92.555345289634829</c:v>
                </c:pt>
                <c:pt idx="43">
                  <c:v>92.061628910333326</c:v>
                </c:pt>
                <c:pt idx="44">
                  <c:v>92.645357306751052</c:v>
                </c:pt>
                <c:pt idx="45">
                  <c:v>92.645357306751052</c:v>
                </c:pt>
                <c:pt idx="46">
                  <c:v>92.645357306751052</c:v>
                </c:pt>
                <c:pt idx="47">
                  <c:v>92.645357306751052</c:v>
                </c:pt>
                <c:pt idx="48">
                  <c:v>91.800342734485</c:v>
                </c:pt>
                <c:pt idx="49">
                  <c:v>92.854051145814793</c:v>
                </c:pt>
                <c:pt idx="50">
                  <c:v>93.506754624635022</c:v>
                </c:pt>
                <c:pt idx="51">
                  <c:v>92.902175461067259</c:v>
                </c:pt>
                <c:pt idx="52">
                  <c:v>91.87322733572806</c:v>
                </c:pt>
                <c:pt idx="53">
                  <c:v>91.87322733572806</c:v>
                </c:pt>
                <c:pt idx="54">
                  <c:v>91.87322733572806</c:v>
                </c:pt>
                <c:pt idx="55">
                  <c:v>91.704838774235512</c:v>
                </c:pt>
                <c:pt idx="56">
                  <c:v>91.485067965123363</c:v>
                </c:pt>
                <c:pt idx="57">
                  <c:v>92.402129384595213</c:v>
                </c:pt>
                <c:pt idx="58">
                  <c:v>94.231225699315218</c:v>
                </c:pt>
                <c:pt idx="59">
                  <c:v>93.446529417733046</c:v>
                </c:pt>
                <c:pt idx="60">
                  <c:v>93.446529417733046</c:v>
                </c:pt>
                <c:pt idx="61">
                  <c:v>93.446529417733046</c:v>
                </c:pt>
                <c:pt idx="62">
                  <c:v>96.073167575940062</c:v>
                </c:pt>
                <c:pt idx="63">
                  <c:v>95.874712952887464</c:v>
                </c:pt>
                <c:pt idx="64">
                  <c:v>95.500143814443049</c:v>
                </c:pt>
                <c:pt idx="65">
                  <c:v>95.823703040395571</c:v>
                </c:pt>
                <c:pt idx="66">
                  <c:v>96.560368090507211</c:v>
                </c:pt>
                <c:pt idx="67">
                  <c:v>96.560368090507211</c:v>
                </c:pt>
                <c:pt idx="68">
                  <c:v>96.560368090507211</c:v>
                </c:pt>
                <c:pt idx="69">
                  <c:v>97.139721549174752</c:v>
                </c:pt>
                <c:pt idx="70">
                  <c:v>97.005308568082867</c:v>
                </c:pt>
                <c:pt idx="71">
                  <c:v>96.33789785171939</c:v>
                </c:pt>
                <c:pt idx="72">
                  <c:v>94.203672899866959</c:v>
                </c:pt>
                <c:pt idx="73">
                  <c:v>93.563814982951698</c:v>
                </c:pt>
                <c:pt idx="74">
                  <c:v>93.563814982951698</c:v>
                </c:pt>
                <c:pt idx="75">
                  <c:v>93.563814982951698</c:v>
                </c:pt>
                <c:pt idx="76">
                  <c:v>93.955511537269331</c:v>
                </c:pt>
                <c:pt idx="77">
                  <c:v>93.326730590402477</c:v>
                </c:pt>
                <c:pt idx="78">
                  <c:v>90.863454469464315</c:v>
                </c:pt>
                <c:pt idx="79">
                  <c:v>90.132932948959336</c:v>
                </c:pt>
                <c:pt idx="80">
                  <c:v>89.567635141361691</c:v>
                </c:pt>
                <c:pt idx="81">
                  <c:v>89.567635141361691</c:v>
                </c:pt>
                <c:pt idx="82">
                  <c:v>89.567635141361691</c:v>
                </c:pt>
                <c:pt idx="83">
                  <c:v>88.714615363850555</c:v>
                </c:pt>
                <c:pt idx="84">
                  <c:v>89.588578992293577</c:v>
                </c:pt>
                <c:pt idx="85">
                  <c:v>89.019371665855303</c:v>
                </c:pt>
                <c:pt idx="86">
                  <c:v>91.427635271678994</c:v>
                </c:pt>
                <c:pt idx="87">
                  <c:v>91.172213374091598</c:v>
                </c:pt>
                <c:pt idx="88">
                  <c:v>91.172213374091598</c:v>
                </c:pt>
                <c:pt idx="89">
                  <c:v>91.172213374091598</c:v>
                </c:pt>
                <c:pt idx="90">
                  <c:v>92.762735955751666</c:v>
                </c:pt>
                <c:pt idx="91">
                  <c:v>93.517645427119618</c:v>
                </c:pt>
                <c:pt idx="92">
                  <c:v>92.040685059401412</c:v>
                </c:pt>
                <c:pt idx="93">
                  <c:v>91.700091501357633</c:v>
                </c:pt>
                <c:pt idx="94">
                  <c:v>93.297223031534017</c:v>
                </c:pt>
                <c:pt idx="95">
                  <c:v>93.297223031534017</c:v>
                </c:pt>
                <c:pt idx="96">
                  <c:v>93.297223031534017</c:v>
                </c:pt>
                <c:pt idx="97">
                  <c:v>93.297223031534017</c:v>
                </c:pt>
                <c:pt idx="98">
                  <c:v>93.297223031534017</c:v>
                </c:pt>
                <c:pt idx="99">
                  <c:v>92.99069813767278</c:v>
                </c:pt>
                <c:pt idx="100">
                  <c:v>92.605703615653326</c:v>
                </c:pt>
                <c:pt idx="101">
                  <c:v>92.625809712547934</c:v>
                </c:pt>
                <c:pt idx="102">
                  <c:v>92.625809712547934</c:v>
                </c:pt>
                <c:pt idx="103">
                  <c:v>92.625809712547934</c:v>
                </c:pt>
                <c:pt idx="104">
                  <c:v>92.080338750499124</c:v>
                </c:pt>
                <c:pt idx="105">
                  <c:v>92.929355925387767</c:v>
                </c:pt>
                <c:pt idx="106">
                  <c:v>92.468032702194236</c:v>
                </c:pt>
                <c:pt idx="107">
                  <c:v>92.993118316002679</c:v>
                </c:pt>
                <c:pt idx="108">
                  <c:v>91.511876094316207</c:v>
                </c:pt>
                <c:pt idx="109">
                  <c:v>91.511876094316207</c:v>
                </c:pt>
                <c:pt idx="110">
                  <c:v>91.511876094316207</c:v>
                </c:pt>
                <c:pt idx="111">
                  <c:v>88.412372323957598</c:v>
                </c:pt>
                <c:pt idx="112">
                  <c:v>90.506198914456903</c:v>
                </c:pt>
                <c:pt idx="113">
                  <c:v>90.224434306586303</c:v>
                </c:pt>
                <c:pt idx="114">
                  <c:v>91.025978752695892</c:v>
                </c:pt>
                <c:pt idx="115">
                  <c:v>91.447089782100207</c:v>
                </c:pt>
                <c:pt idx="116">
                  <c:v>91.447089782100207</c:v>
                </c:pt>
                <c:pt idx="117">
                  <c:v>91.447089782100207</c:v>
                </c:pt>
                <c:pt idx="118">
                  <c:v>90.774559457731115</c:v>
                </c:pt>
                <c:pt idx="119">
                  <c:v>91.004476399072516</c:v>
                </c:pt>
                <c:pt idx="120">
                  <c:v>90.451000231778607</c:v>
                </c:pt>
                <c:pt idx="121">
                  <c:v>88.386774283929725</c:v>
                </c:pt>
                <c:pt idx="122">
                  <c:v>88.553394253565784</c:v>
                </c:pt>
                <c:pt idx="123">
                  <c:v>88.553394253565784</c:v>
                </c:pt>
                <c:pt idx="124">
                  <c:v>88.553394253565784</c:v>
                </c:pt>
                <c:pt idx="125">
                  <c:v>86.860944930703781</c:v>
                </c:pt>
                <c:pt idx="126">
                  <c:v>85.337349588243896</c:v>
                </c:pt>
                <c:pt idx="127">
                  <c:v>87.654856506695964</c:v>
                </c:pt>
                <c:pt idx="128">
                  <c:v>89.114596374759017</c:v>
                </c:pt>
                <c:pt idx="129">
                  <c:v>87.387519885022897</c:v>
                </c:pt>
                <c:pt idx="130">
                  <c:v>87.387519885022897</c:v>
                </c:pt>
                <c:pt idx="131">
                  <c:v>87.387519885022897</c:v>
                </c:pt>
                <c:pt idx="132">
                  <c:v>88.091140192553098</c:v>
                </c:pt>
                <c:pt idx="133">
                  <c:v>87.286617065422064</c:v>
                </c:pt>
                <c:pt idx="134">
                  <c:v>85.033058705148747</c:v>
                </c:pt>
                <c:pt idx="135">
                  <c:v>85.700748672857955</c:v>
                </c:pt>
                <c:pt idx="136">
                  <c:v>83.472974520176379</c:v>
                </c:pt>
                <c:pt idx="137">
                  <c:v>83.472974520176379</c:v>
                </c:pt>
                <c:pt idx="138">
                  <c:v>83.472974520176379</c:v>
                </c:pt>
                <c:pt idx="139">
                  <c:v>81.475024225054256</c:v>
                </c:pt>
                <c:pt idx="140">
                  <c:v>83.936345586572116</c:v>
                </c:pt>
                <c:pt idx="141">
                  <c:v>82.652813317682813</c:v>
                </c:pt>
                <c:pt idx="142">
                  <c:v>83.583278801751064</c:v>
                </c:pt>
                <c:pt idx="143">
                  <c:v>83.583278801751064</c:v>
                </c:pt>
                <c:pt idx="144">
                  <c:v>83.583278801751064</c:v>
                </c:pt>
                <c:pt idx="145">
                  <c:v>83.583278801751064</c:v>
                </c:pt>
                <c:pt idx="146">
                  <c:v>86.439740817517603</c:v>
                </c:pt>
                <c:pt idx="147">
                  <c:v>87.43694737322221</c:v>
                </c:pt>
                <c:pt idx="148">
                  <c:v>87.822872733060819</c:v>
                </c:pt>
                <c:pt idx="149">
                  <c:v>89.183943792289114</c:v>
                </c:pt>
                <c:pt idx="150">
                  <c:v>90.830037391755184</c:v>
                </c:pt>
                <c:pt idx="151">
                  <c:v>91.204513446417735</c:v>
                </c:pt>
                <c:pt idx="152">
                  <c:v>91.204513446417735</c:v>
                </c:pt>
                <c:pt idx="153">
                  <c:v>89.728949335428325</c:v>
                </c:pt>
                <c:pt idx="154">
                  <c:v>91.974409406674653</c:v>
                </c:pt>
                <c:pt idx="155">
                  <c:v>91.433871885067603</c:v>
                </c:pt>
                <c:pt idx="156">
                  <c:v>90.627766333643905</c:v>
                </c:pt>
                <c:pt idx="157">
                  <c:v>90.895196039098892</c:v>
                </c:pt>
                <c:pt idx="158">
                  <c:v>90.895196039098892</c:v>
                </c:pt>
                <c:pt idx="159">
                  <c:v>90.895196039098892</c:v>
                </c:pt>
                <c:pt idx="160">
                  <c:v>89.119902150328429</c:v>
                </c:pt>
                <c:pt idx="161">
                  <c:v>87.420936962732043</c:v>
                </c:pt>
                <c:pt idx="162">
                  <c:v>89.958121606514368</c:v>
                </c:pt>
                <c:pt idx="163">
                  <c:v>88.632980887107053</c:v>
                </c:pt>
                <c:pt idx="164">
                  <c:v>88.85098310436274</c:v>
                </c:pt>
                <c:pt idx="165">
                  <c:v>88.85098310436274</c:v>
                </c:pt>
                <c:pt idx="166">
                  <c:v>88.85098310436274</c:v>
                </c:pt>
                <c:pt idx="167">
                  <c:v>91.168117687687172</c:v>
                </c:pt>
                <c:pt idx="168">
                  <c:v>92.720382834978238</c:v>
                </c:pt>
                <c:pt idx="169">
                  <c:v>92.948158849335542</c:v>
                </c:pt>
                <c:pt idx="170">
                  <c:v>91.455467322472927</c:v>
                </c:pt>
                <c:pt idx="171">
                  <c:v>91.681381661191779</c:v>
                </c:pt>
                <c:pt idx="172">
                  <c:v>91.681381661191779</c:v>
                </c:pt>
                <c:pt idx="173">
                  <c:v>91.681381661191779</c:v>
                </c:pt>
                <c:pt idx="174">
                  <c:v>92.896218099024381</c:v>
                </c:pt>
                <c:pt idx="175">
                  <c:v>95.075961020235482</c:v>
                </c:pt>
                <c:pt idx="176">
                  <c:v>95.970309996918928</c:v>
                </c:pt>
                <c:pt idx="177">
                  <c:v>95.722148634321272</c:v>
                </c:pt>
                <c:pt idx="178">
                  <c:v>100</c:v>
                </c:pt>
                <c:pt idx="179">
                  <c:v>100</c:v>
                </c:pt>
                <c:pt idx="180">
                  <c:v>100</c:v>
                </c:pt>
                <c:pt idx="181">
                  <c:v>100</c:v>
                </c:pt>
                <c:pt idx="182">
                  <c:v>100</c:v>
                </c:pt>
                <c:pt idx="183">
                  <c:v>101.09029033762417</c:v>
                </c:pt>
                <c:pt idx="184">
                  <c:v>99.170623503096422</c:v>
                </c:pt>
                <c:pt idx="185">
                  <c:v>99.856930227189565</c:v>
                </c:pt>
                <c:pt idx="186">
                  <c:v>99.856930227189565</c:v>
                </c:pt>
                <c:pt idx="187">
                  <c:v>99.856930227189565</c:v>
                </c:pt>
                <c:pt idx="188">
                  <c:v>99.856930227189565</c:v>
                </c:pt>
                <c:pt idx="189">
                  <c:v>99.856930227189565</c:v>
                </c:pt>
                <c:pt idx="190">
                  <c:v>97.633251760912458</c:v>
                </c:pt>
                <c:pt idx="191">
                  <c:v>97.717213332203926</c:v>
                </c:pt>
                <c:pt idx="192">
                  <c:v>98.745044452160073</c:v>
                </c:pt>
                <c:pt idx="193">
                  <c:v>98.745044452160073</c:v>
                </c:pt>
                <c:pt idx="194">
                  <c:v>98.745044452160073</c:v>
                </c:pt>
                <c:pt idx="195">
                  <c:v>99.954482030641302</c:v>
                </c:pt>
                <c:pt idx="196">
                  <c:v>97.451831469951173</c:v>
                </c:pt>
                <c:pt idx="197">
                  <c:v>97.276089289686951</c:v>
                </c:pt>
                <c:pt idx="198">
                  <c:v>94.380811336859949</c:v>
                </c:pt>
                <c:pt idx="199">
                  <c:v>96.249189007550015</c:v>
                </c:pt>
                <c:pt idx="200">
                  <c:v>96.249189007550015</c:v>
                </c:pt>
                <c:pt idx="201">
                  <c:v>96.249189007550015</c:v>
                </c:pt>
                <c:pt idx="202">
                  <c:v>98.658848870102489</c:v>
                </c:pt>
                <c:pt idx="203">
                  <c:v>98.598902914546287</c:v>
                </c:pt>
                <c:pt idx="204">
                  <c:v>99.353905469696116</c:v>
                </c:pt>
                <c:pt idx="205">
                  <c:v>101.33184275170551</c:v>
                </c:pt>
                <c:pt idx="206">
                  <c:v>100.08461315776491</c:v>
                </c:pt>
                <c:pt idx="207">
                  <c:v>100.08461315776491</c:v>
                </c:pt>
                <c:pt idx="208">
                  <c:v>100.08461315776491</c:v>
                </c:pt>
                <c:pt idx="209">
                  <c:v>100.43032632381428</c:v>
                </c:pt>
                <c:pt idx="210">
                  <c:v>104.16093813558768</c:v>
                </c:pt>
                <c:pt idx="211">
                  <c:v>104.823880830419</c:v>
                </c:pt>
                <c:pt idx="212">
                  <c:v>105.95010150786418</c:v>
                </c:pt>
                <c:pt idx="213">
                  <c:v>105.12658928922154</c:v>
                </c:pt>
                <c:pt idx="214">
                  <c:v>105.12658928922154</c:v>
                </c:pt>
                <c:pt idx="215">
                  <c:v>105.12658928922154</c:v>
                </c:pt>
                <c:pt idx="216">
                  <c:v>105.37800858418636</c:v>
                </c:pt>
                <c:pt idx="217">
                  <c:v>103.97030255021636</c:v>
                </c:pt>
                <c:pt idx="218">
                  <c:v>101.77771406710036</c:v>
                </c:pt>
                <c:pt idx="219">
                  <c:v>103.25141650245133</c:v>
                </c:pt>
                <c:pt idx="220">
                  <c:v>103.50758307029409</c:v>
                </c:pt>
                <c:pt idx="221">
                  <c:v>103.50758307029409</c:v>
                </c:pt>
                <c:pt idx="222">
                  <c:v>103.50758307029409</c:v>
                </c:pt>
                <c:pt idx="223">
                  <c:v>103.18746794427261</c:v>
                </c:pt>
                <c:pt idx="224">
                  <c:v>102.01935956496365</c:v>
                </c:pt>
                <c:pt idx="225">
                  <c:v>102.12258947911249</c:v>
                </c:pt>
                <c:pt idx="226">
                  <c:v>99.722796497443426</c:v>
                </c:pt>
                <c:pt idx="227">
                  <c:v>99.677837030776274</c:v>
                </c:pt>
                <c:pt idx="228">
                  <c:v>99.677837030776274</c:v>
                </c:pt>
                <c:pt idx="229">
                  <c:v>99.677837030776274</c:v>
                </c:pt>
                <c:pt idx="230">
                  <c:v>100.36879794396542</c:v>
                </c:pt>
                <c:pt idx="231">
                  <c:v>101.5345792287264</c:v>
                </c:pt>
                <c:pt idx="232">
                  <c:v>100.83319293196227</c:v>
                </c:pt>
                <c:pt idx="233">
                  <c:v>100.6742989162255</c:v>
                </c:pt>
                <c:pt idx="234">
                  <c:v>102.28073882459383</c:v>
                </c:pt>
                <c:pt idx="235">
                  <c:v>102.28073882459383</c:v>
                </c:pt>
                <c:pt idx="236">
                  <c:v>102.28073882459383</c:v>
                </c:pt>
                <c:pt idx="237">
                  <c:v>101.34720157572227</c:v>
                </c:pt>
                <c:pt idx="238">
                  <c:v>100.95159550256398</c:v>
                </c:pt>
                <c:pt idx="239">
                  <c:v>101.93744583687437</c:v>
                </c:pt>
                <c:pt idx="240">
                  <c:v>101.93297781534226</c:v>
                </c:pt>
                <c:pt idx="241">
                  <c:v>100.97858979932066</c:v>
                </c:pt>
                <c:pt idx="242">
                  <c:v>100.98789817751262</c:v>
                </c:pt>
                <c:pt idx="243">
                  <c:v>100.99720655570459</c:v>
                </c:pt>
                <c:pt idx="244">
                  <c:v>100.53830351084099</c:v>
                </c:pt>
                <c:pt idx="245">
                  <c:v>100.82798024017477</c:v>
                </c:pt>
                <c:pt idx="246">
                  <c:v>99.526948220284623</c:v>
                </c:pt>
                <c:pt idx="247">
                  <c:v>100.54295769993699</c:v>
                </c:pt>
                <c:pt idx="248">
                  <c:v>100.47966072823166</c:v>
                </c:pt>
                <c:pt idx="249">
                  <c:v>100.47966072823166</c:v>
                </c:pt>
                <c:pt idx="250">
                  <c:v>100.47966072823166</c:v>
                </c:pt>
                <c:pt idx="251">
                  <c:v>97.663224738690545</c:v>
                </c:pt>
                <c:pt idx="252">
                  <c:v>95.300106767097873</c:v>
                </c:pt>
                <c:pt idx="253">
                  <c:v>94.458443210980903</c:v>
                </c:pt>
                <c:pt idx="254">
                  <c:v>94.613241540313197</c:v>
                </c:pt>
                <c:pt idx="255">
                  <c:v>94.05585585417866</c:v>
                </c:pt>
                <c:pt idx="256">
                  <c:v>94.05585585417866</c:v>
                </c:pt>
                <c:pt idx="257">
                  <c:v>94.05585585417866</c:v>
                </c:pt>
                <c:pt idx="258">
                  <c:v>93.686964826431293</c:v>
                </c:pt>
                <c:pt idx="259">
                  <c:v>92.300481894738965</c:v>
                </c:pt>
                <c:pt idx="260">
                  <c:v>93.389282891852446</c:v>
                </c:pt>
                <c:pt idx="261">
                  <c:v>94.199204878334839</c:v>
                </c:pt>
                <c:pt idx="262">
                  <c:v>93.982971252935599</c:v>
                </c:pt>
                <c:pt idx="263">
                  <c:v>93.982971252935599</c:v>
                </c:pt>
                <c:pt idx="264">
                  <c:v>93.982971252935599</c:v>
                </c:pt>
                <c:pt idx="265">
                  <c:v>93.019274858722085</c:v>
                </c:pt>
                <c:pt idx="266">
                  <c:v>92.808253925110407</c:v>
                </c:pt>
                <c:pt idx="267">
                  <c:v>92.179286810679656</c:v>
                </c:pt>
                <c:pt idx="268">
                  <c:v>91.359777194659571</c:v>
                </c:pt>
                <c:pt idx="269">
                  <c:v>88.923588454260013</c:v>
                </c:pt>
                <c:pt idx="270">
                  <c:v>88.923588454260013</c:v>
                </c:pt>
                <c:pt idx="271">
                  <c:v>88.923588454260013</c:v>
                </c:pt>
                <c:pt idx="272">
                  <c:v>88.515695321888373</c:v>
                </c:pt>
                <c:pt idx="273">
                  <c:v>89.923029020730695</c:v>
                </c:pt>
                <c:pt idx="274">
                  <c:v>87.967897265291569</c:v>
                </c:pt>
                <c:pt idx="275">
                  <c:v>88.276470002354998</c:v>
                </c:pt>
                <c:pt idx="276">
                  <c:v>90.184501364142832</c:v>
                </c:pt>
                <c:pt idx="277">
                  <c:v>90.184501364142832</c:v>
                </c:pt>
                <c:pt idx="278">
                  <c:v>90.184501364142832</c:v>
                </c:pt>
                <c:pt idx="279">
                  <c:v>87.756038577642556</c:v>
                </c:pt>
                <c:pt idx="280">
                  <c:v>89.477902375591185</c:v>
                </c:pt>
                <c:pt idx="281">
                  <c:v>89.087322826656575</c:v>
                </c:pt>
                <c:pt idx="282">
                  <c:v>92.604493526488369</c:v>
                </c:pt>
                <c:pt idx="283">
                  <c:v>92.303367491978506</c:v>
                </c:pt>
                <c:pt idx="284">
                  <c:v>92.303367491978506</c:v>
                </c:pt>
                <c:pt idx="285">
                  <c:v>92.303367491978506</c:v>
                </c:pt>
                <c:pt idx="286">
                  <c:v>95.220799384902364</c:v>
                </c:pt>
                <c:pt idx="287">
                  <c:v>95.198738528587384</c:v>
                </c:pt>
                <c:pt idx="288">
                  <c:v>94.834967108845646</c:v>
                </c:pt>
                <c:pt idx="289">
                  <c:v>94.310067662601071</c:v>
                </c:pt>
                <c:pt idx="290">
                  <c:v>94.233925128990847</c:v>
                </c:pt>
                <c:pt idx="291">
                  <c:v>94.233925128990847</c:v>
                </c:pt>
                <c:pt idx="292">
                  <c:v>94.233925128990847</c:v>
                </c:pt>
                <c:pt idx="293">
                  <c:v>95.04263702630827</c:v>
                </c:pt>
                <c:pt idx="294">
                  <c:v>95.905337517139031</c:v>
                </c:pt>
                <c:pt idx="295">
                  <c:v>95.609703425762433</c:v>
                </c:pt>
                <c:pt idx="296">
                  <c:v>94.09476487502107</c:v>
                </c:pt>
                <c:pt idx="297">
                  <c:v>93.43787262601451</c:v>
                </c:pt>
                <c:pt idx="298">
                  <c:v>93.43787262601451</c:v>
                </c:pt>
                <c:pt idx="299">
                  <c:v>93.43787262601451</c:v>
                </c:pt>
                <c:pt idx="300">
                  <c:v>96.042356844124669</c:v>
                </c:pt>
                <c:pt idx="301">
                  <c:v>93.531049491716018</c:v>
                </c:pt>
                <c:pt idx="302">
                  <c:v>93.22871336804117</c:v>
                </c:pt>
                <c:pt idx="303">
                  <c:v>95.498933725278121</c:v>
                </c:pt>
                <c:pt idx="304">
                  <c:v>95.862612061237982</c:v>
                </c:pt>
                <c:pt idx="305">
                  <c:v>95.862612061237982</c:v>
                </c:pt>
                <c:pt idx="306">
                  <c:v>95.862612061237982</c:v>
                </c:pt>
                <c:pt idx="307">
                  <c:v>96.021692244538542</c:v>
                </c:pt>
                <c:pt idx="308">
                  <c:v>93.059859387639023</c:v>
                </c:pt>
                <c:pt idx="309">
                  <c:v>94.276371333546152</c:v>
                </c:pt>
                <c:pt idx="310">
                  <c:v>89.811235398645266</c:v>
                </c:pt>
                <c:pt idx="311">
                  <c:v>94.242861172055129</c:v>
                </c:pt>
                <c:pt idx="312">
                  <c:v>94.242861172055129</c:v>
                </c:pt>
                <c:pt idx="313">
                  <c:v>94.242861172055129</c:v>
                </c:pt>
                <c:pt idx="314">
                  <c:v>97.106769890375233</c:v>
                </c:pt>
                <c:pt idx="315">
                  <c:v>99.433492103237356</c:v>
                </c:pt>
                <c:pt idx="316">
                  <c:v>101.60951167317167</c:v>
                </c:pt>
                <c:pt idx="317">
                  <c:v>101.83672918483741</c:v>
                </c:pt>
                <c:pt idx="318">
                  <c:v>102.25383761161908</c:v>
                </c:pt>
                <c:pt idx="319">
                  <c:v>102.25383761161908</c:v>
                </c:pt>
                <c:pt idx="320">
                  <c:v>102.25383761161908</c:v>
                </c:pt>
                <c:pt idx="321">
                  <c:v>102.52834168449994</c:v>
                </c:pt>
                <c:pt idx="322">
                  <c:v>101.69040147965978</c:v>
                </c:pt>
                <c:pt idx="323">
                  <c:v>105.12556536762042</c:v>
                </c:pt>
                <c:pt idx="324">
                  <c:v>108.02168107448468</c:v>
                </c:pt>
                <c:pt idx="325">
                  <c:v>106.96099137951096</c:v>
                </c:pt>
                <c:pt idx="326">
                  <c:v>106.96099137951096</c:v>
                </c:pt>
                <c:pt idx="327">
                  <c:v>106.96099137951096</c:v>
                </c:pt>
                <c:pt idx="328">
                  <c:v>107.83849219166692</c:v>
                </c:pt>
                <c:pt idx="329">
                  <c:v>108.31508115509523</c:v>
                </c:pt>
                <c:pt idx="330">
                  <c:v>106.63743215355842</c:v>
                </c:pt>
                <c:pt idx="331">
                  <c:v>106.52247368288774</c:v>
                </c:pt>
                <c:pt idx="332">
                  <c:v>105.26835588908507</c:v>
                </c:pt>
                <c:pt idx="333">
                  <c:v>105.26835588908507</c:v>
                </c:pt>
                <c:pt idx="334">
                  <c:v>105.26835588908507</c:v>
                </c:pt>
                <c:pt idx="335">
                  <c:v>104.78580956361391</c:v>
                </c:pt>
                <c:pt idx="336">
                  <c:v>104.36414003151819</c:v>
                </c:pt>
                <c:pt idx="337">
                  <c:v>104.01098016291523</c:v>
                </c:pt>
                <c:pt idx="338">
                  <c:v>102.91715264157813</c:v>
                </c:pt>
                <c:pt idx="339">
                  <c:v>105.62635611434784</c:v>
                </c:pt>
                <c:pt idx="340">
                  <c:v>105.62635611434784</c:v>
                </c:pt>
                <c:pt idx="341">
                  <c:v>105.62635611434784</c:v>
                </c:pt>
                <c:pt idx="342">
                  <c:v>107.15907366743585</c:v>
                </c:pt>
                <c:pt idx="343">
                  <c:v>107.23875338475901</c:v>
                </c:pt>
                <c:pt idx="344">
                  <c:v>108.02186724204854</c:v>
                </c:pt>
                <c:pt idx="345">
                  <c:v>109.24052011493986</c:v>
                </c:pt>
                <c:pt idx="346">
                  <c:v>108.66060815358075</c:v>
                </c:pt>
                <c:pt idx="347">
                  <c:v>108.66060815358075</c:v>
                </c:pt>
                <c:pt idx="348">
                  <c:v>108.66060815358075</c:v>
                </c:pt>
                <c:pt idx="349">
                  <c:v>109.06403326442032</c:v>
                </c:pt>
                <c:pt idx="350">
                  <c:v>107.41551948662433</c:v>
                </c:pt>
                <c:pt idx="351">
                  <c:v>107.20366079897533</c:v>
                </c:pt>
                <c:pt idx="352">
                  <c:v>106.90095234017282</c:v>
                </c:pt>
                <c:pt idx="353">
                  <c:v>105.3301635202797</c:v>
                </c:pt>
                <c:pt idx="354">
                  <c:v>105.3301635202797</c:v>
                </c:pt>
                <c:pt idx="355">
                  <c:v>105.3301635202797</c:v>
                </c:pt>
                <c:pt idx="356">
                  <c:v>102.35874303384246</c:v>
                </c:pt>
                <c:pt idx="357">
                  <c:v>100.03993294244347</c:v>
                </c:pt>
                <c:pt idx="358">
                  <c:v>99.383506112346524</c:v>
                </c:pt>
                <c:pt idx="359">
                  <c:v>101.374102788697</c:v>
                </c:pt>
                <c:pt idx="360">
                  <c:v>102.93567631418009</c:v>
                </c:pt>
                <c:pt idx="361">
                  <c:v>102.93567631418009</c:v>
                </c:pt>
                <c:pt idx="362">
                  <c:v>102.93567631418009</c:v>
                </c:pt>
                <c:pt idx="363">
                  <c:v>103.31694748492276</c:v>
                </c:pt>
                <c:pt idx="364">
                  <c:v>104.07232237520024</c:v>
                </c:pt>
              </c:numCache>
            </c:numRef>
          </c:val>
          <c:smooth val="0"/>
        </c:ser>
        <c:ser>
          <c:idx val="4"/>
          <c:order val="4"/>
          <c:tx>
            <c:strRef>
              <c:f>'index-w'!$T$1</c:f>
              <c:strCache>
                <c:ptCount val="1"/>
                <c:pt idx="0">
                  <c:v>法國CAC400</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'index-w'!$T$2:$T$366</c:f>
              <c:numCache>
                <c:formatCode>0.00</c:formatCode>
                <c:ptCount val="365"/>
                <c:pt idx="0">
                  <c:v>90.473705321906522</c:v>
                </c:pt>
                <c:pt idx="1">
                  <c:v>88.177638417445493</c:v>
                </c:pt>
                <c:pt idx="2">
                  <c:v>85.93203452187376</c:v>
                </c:pt>
                <c:pt idx="3">
                  <c:v>88.563227562291601</c:v>
                </c:pt>
                <c:pt idx="4">
                  <c:v>88.563227562291601</c:v>
                </c:pt>
                <c:pt idx="5">
                  <c:v>88.563227562291601</c:v>
                </c:pt>
                <c:pt idx="6">
                  <c:v>96.308868119023643</c:v>
                </c:pt>
                <c:pt idx="7">
                  <c:v>94.457048215895398</c:v>
                </c:pt>
                <c:pt idx="8">
                  <c:v>94.181226898077668</c:v>
                </c:pt>
                <c:pt idx="9">
                  <c:v>93.610175412869339</c:v>
                </c:pt>
                <c:pt idx="10">
                  <c:v>90.441572893169351</c:v>
                </c:pt>
                <c:pt idx="11">
                  <c:v>90.441572893169351</c:v>
                </c:pt>
                <c:pt idx="12">
                  <c:v>90.441572893169351</c:v>
                </c:pt>
                <c:pt idx="13">
                  <c:v>89.561273738101306</c:v>
                </c:pt>
                <c:pt idx="14">
                  <c:v>89.961743000953177</c:v>
                </c:pt>
                <c:pt idx="15">
                  <c:v>89.072170728866965</c:v>
                </c:pt>
                <c:pt idx="16">
                  <c:v>91.157328134637027</c:v>
                </c:pt>
                <c:pt idx="17">
                  <c:v>92.87608959124961</c:v>
                </c:pt>
                <c:pt idx="18">
                  <c:v>92.87608959124961</c:v>
                </c:pt>
                <c:pt idx="19">
                  <c:v>92.87608959124961</c:v>
                </c:pt>
                <c:pt idx="20">
                  <c:v>95.008690851530901</c:v>
                </c:pt>
                <c:pt idx="21">
                  <c:v>95.938590399951678</c:v>
                </c:pt>
                <c:pt idx="22">
                  <c:v>96.523659387629209</c:v>
                </c:pt>
                <c:pt idx="23">
                  <c:v>95.391907803651435</c:v>
                </c:pt>
                <c:pt idx="24">
                  <c:v>95.35740318218869</c:v>
                </c:pt>
                <c:pt idx="25">
                  <c:v>95.35740318218869</c:v>
                </c:pt>
                <c:pt idx="26">
                  <c:v>95.35740318218869</c:v>
                </c:pt>
                <c:pt idx="27">
                  <c:v>96.311024657865119</c:v>
                </c:pt>
                <c:pt idx="28">
                  <c:v>96.513523655074579</c:v>
                </c:pt>
                <c:pt idx="29">
                  <c:v>97.165445346836108</c:v>
                </c:pt>
                <c:pt idx="30">
                  <c:v>97.678270283326043</c:v>
                </c:pt>
                <c:pt idx="31">
                  <c:v>97.362121689173748</c:v>
                </c:pt>
                <c:pt idx="32">
                  <c:v>97.362121689173748</c:v>
                </c:pt>
                <c:pt idx="33">
                  <c:v>97.362121689173748</c:v>
                </c:pt>
                <c:pt idx="34">
                  <c:v>97.316834373503895</c:v>
                </c:pt>
                <c:pt idx="35">
                  <c:v>96.648307332663322</c:v>
                </c:pt>
                <c:pt idx="36">
                  <c:v>95.567450065343138</c:v>
                </c:pt>
                <c:pt idx="37">
                  <c:v>93.272461430302812</c:v>
                </c:pt>
                <c:pt idx="38">
                  <c:v>93.89354461663207</c:v>
                </c:pt>
                <c:pt idx="39">
                  <c:v>93.89354461663207</c:v>
                </c:pt>
                <c:pt idx="40">
                  <c:v>93.89354461663207</c:v>
                </c:pt>
                <c:pt idx="41">
                  <c:v>92.354638499393999</c:v>
                </c:pt>
                <c:pt idx="42">
                  <c:v>93.147382177500361</c:v>
                </c:pt>
                <c:pt idx="43">
                  <c:v>92.678766287259549</c:v>
                </c:pt>
                <c:pt idx="44">
                  <c:v>92.995993150832632</c:v>
                </c:pt>
                <c:pt idx="45">
                  <c:v>93.162262295506181</c:v>
                </c:pt>
                <c:pt idx="46">
                  <c:v>93.162262295506181</c:v>
                </c:pt>
                <c:pt idx="47">
                  <c:v>93.162262295506181</c:v>
                </c:pt>
                <c:pt idx="48">
                  <c:v>92.586035117078467</c:v>
                </c:pt>
                <c:pt idx="49">
                  <c:v>93.090665205971035</c:v>
                </c:pt>
                <c:pt idx="50">
                  <c:v>93.555183672413108</c:v>
                </c:pt>
                <c:pt idx="51">
                  <c:v>93.223076690834276</c:v>
                </c:pt>
                <c:pt idx="52">
                  <c:v>92.757911262739739</c:v>
                </c:pt>
                <c:pt idx="53">
                  <c:v>92.757911262739739</c:v>
                </c:pt>
                <c:pt idx="54">
                  <c:v>92.757911262739739</c:v>
                </c:pt>
                <c:pt idx="55">
                  <c:v>93.150832639646637</c:v>
                </c:pt>
                <c:pt idx="56">
                  <c:v>93.253699542382435</c:v>
                </c:pt>
                <c:pt idx="57">
                  <c:v>94.283446839160987</c:v>
                </c:pt>
                <c:pt idx="58">
                  <c:v>95.8096293772347</c:v>
                </c:pt>
                <c:pt idx="59">
                  <c:v>95.512242671002753</c:v>
                </c:pt>
                <c:pt idx="60">
                  <c:v>95.512242671002753</c:v>
                </c:pt>
                <c:pt idx="61">
                  <c:v>95.512242671002753</c:v>
                </c:pt>
                <c:pt idx="62">
                  <c:v>98.281238543387403</c:v>
                </c:pt>
                <c:pt idx="63">
                  <c:v>98.32523193575237</c:v>
                </c:pt>
                <c:pt idx="64">
                  <c:v>97.759787451531764</c:v>
                </c:pt>
                <c:pt idx="65">
                  <c:v>98.038843577611658</c:v>
                </c:pt>
                <c:pt idx="66">
                  <c:v>98.546492820882179</c:v>
                </c:pt>
                <c:pt idx="67">
                  <c:v>98.546492820882179</c:v>
                </c:pt>
                <c:pt idx="68">
                  <c:v>98.546492820882179</c:v>
                </c:pt>
                <c:pt idx="69">
                  <c:v>98.830508986297332</c:v>
                </c:pt>
                <c:pt idx="70">
                  <c:v>99.026538366982493</c:v>
                </c:pt>
                <c:pt idx="71">
                  <c:v>98.477914885724999</c:v>
                </c:pt>
                <c:pt idx="72">
                  <c:v>97.191755120701458</c:v>
                </c:pt>
                <c:pt idx="73">
                  <c:v>96.940087037907631</c:v>
                </c:pt>
                <c:pt idx="74">
                  <c:v>96.940087037907631</c:v>
                </c:pt>
                <c:pt idx="75">
                  <c:v>96.940087037907631</c:v>
                </c:pt>
                <c:pt idx="76">
                  <c:v>97.292465484595837</c:v>
                </c:pt>
                <c:pt idx="77">
                  <c:v>96.835279250214583</c:v>
                </c:pt>
                <c:pt idx="78">
                  <c:v>93.721237163202531</c:v>
                </c:pt>
                <c:pt idx="79">
                  <c:v>93.003541036777591</c:v>
                </c:pt>
                <c:pt idx="80">
                  <c:v>92.798454192958459</c:v>
                </c:pt>
                <c:pt idx="81">
                  <c:v>92.798454192958459</c:v>
                </c:pt>
                <c:pt idx="82">
                  <c:v>92.798454192958459</c:v>
                </c:pt>
                <c:pt idx="83">
                  <c:v>91.564698321781449</c:v>
                </c:pt>
                <c:pt idx="84">
                  <c:v>92.399925815063852</c:v>
                </c:pt>
                <c:pt idx="85">
                  <c:v>91.658939069151558</c:v>
                </c:pt>
                <c:pt idx="86">
                  <c:v>93.706357045196739</c:v>
                </c:pt>
                <c:pt idx="87">
                  <c:v>93.21078441943817</c:v>
                </c:pt>
                <c:pt idx="88">
                  <c:v>93.21078441943817</c:v>
                </c:pt>
                <c:pt idx="89">
                  <c:v>93.21078441943817</c:v>
                </c:pt>
                <c:pt idx="90">
                  <c:v>94.565522119618876</c:v>
                </c:pt>
                <c:pt idx="91">
                  <c:v>95.845643575886442</c:v>
                </c:pt>
                <c:pt idx="92">
                  <c:v>94.168934626681533</c:v>
                </c:pt>
                <c:pt idx="93">
                  <c:v>93.371230909239898</c:v>
                </c:pt>
                <c:pt idx="94">
                  <c:v>95.404847036699934</c:v>
                </c:pt>
                <c:pt idx="95">
                  <c:v>95.404847036699934</c:v>
                </c:pt>
                <c:pt idx="96">
                  <c:v>95.404847036699934</c:v>
                </c:pt>
                <c:pt idx="97">
                  <c:v>95.404847036699934</c:v>
                </c:pt>
                <c:pt idx="98">
                  <c:v>95.404847036699934</c:v>
                </c:pt>
                <c:pt idx="99">
                  <c:v>95.57715449012953</c:v>
                </c:pt>
                <c:pt idx="100">
                  <c:v>95.487226820442274</c:v>
                </c:pt>
                <c:pt idx="101">
                  <c:v>96.235761452299499</c:v>
                </c:pt>
                <c:pt idx="102">
                  <c:v>96.235761452299499</c:v>
                </c:pt>
                <c:pt idx="103">
                  <c:v>96.235761452299499</c:v>
                </c:pt>
                <c:pt idx="104">
                  <c:v>95.81264853161268</c:v>
                </c:pt>
                <c:pt idx="105">
                  <c:v>96.246328492622453</c:v>
                </c:pt>
                <c:pt idx="106">
                  <c:v>96.454003183051313</c:v>
                </c:pt>
                <c:pt idx="107">
                  <c:v>97.186363773597918</c:v>
                </c:pt>
                <c:pt idx="108">
                  <c:v>96.88876141348176</c:v>
                </c:pt>
                <c:pt idx="109">
                  <c:v>96.88876141348176</c:v>
                </c:pt>
                <c:pt idx="110">
                  <c:v>96.88876141348176</c:v>
                </c:pt>
                <c:pt idx="111">
                  <c:v>93.816987487761622</c:v>
                </c:pt>
                <c:pt idx="112">
                  <c:v>95.44086123535169</c:v>
                </c:pt>
                <c:pt idx="113">
                  <c:v>94.974401883952311</c:v>
                </c:pt>
                <c:pt idx="114">
                  <c:v>95.799709298564153</c:v>
                </c:pt>
                <c:pt idx="115">
                  <c:v>96.108741314539756</c:v>
                </c:pt>
                <c:pt idx="116">
                  <c:v>96.108741314539756</c:v>
                </c:pt>
                <c:pt idx="117">
                  <c:v>96.108741314539756</c:v>
                </c:pt>
                <c:pt idx="118">
                  <c:v>95.234480468227716</c:v>
                </c:pt>
                <c:pt idx="119">
                  <c:v>95.424471540156887</c:v>
                </c:pt>
                <c:pt idx="120">
                  <c:v>95.035216279280405</c:v>
                </c:pt>
                <c:pt idx="121">
                  <c:v>93.885996730687097</c:v>
                </c:pt>
                <c:pt idx="122">
                  <c:v>93.045377890301154</c:v>
                </c:pt>
                <c:pt idx="123">
                  <c:v>93.045377890301154</c:v>
                </c:pt>
                <c:pt idx="124">
                  <c:v>93.045377890301154</c:v>
                </c:pt>
                <c:pt idx="125">
                  <c:v>91.619474408353554</c:v>
                </c:pt>
                <c:pt idx="126">
                  <c:v>89.611521093106404</c:v>
                </c:pt>
                <c:pt idx="127">
                  <c:v>91.403173562559019</c:v>
                </c:pt>
                <c:pt idx="128">
                  <c:v>92.703135176167649</c:v>
                </c:pt>
                <c:pt idx="129">
                  <c:v>91.071497888748468</c:v>
                </c:pt>
                <c:pt idx="130">
                  <c:v>91.071497888748468</c:v>
                </c:pt>
                <c:pt idx="131">
                  <c:v>91.071497888748468</c:v>
                </c:pt>
                <c:pt idx="132">
                  <c:v>91.432071183034054</c:v>
                </c:pt>
                <c:pt idx="133">
                  <c:v>91.296424889908707</c:v>
                </c:pt>
                <c:pt idx="134">
                  <c:v>88.647979538759458</c:v>
                </c:pt>
                <c:pt idx="135">
                  <c:v>88.746964671580713</c:v>
                </c:pt>
                <c:pt idx="136">
                  <c:v>86.155020638076692</c:v>
                </c:pt>
                <c:pt idx="137">
                  <c:v>86.155020638076692</c:v>
                </c:pt>
                <c:pt idx="138">
                  <c:v>86.155020638076692</c:v>
                </c:pt>
                <c:pt idx="139">
                  <c:v>84.034064687539086</c:v>
                </c:pt>
                <c:pt idx="140">
                  <c:v>87.581355427792602</c:v>
                </c:pt>
                <c:pt idx="141">
                  <c:v>86.20850280134394</c:v>
                </c:pt>
                <c:pt idx="142">
                  <c:v>87.691554562589218</c:v>
                </c:pt>
                <c:pt idx="143">
                  <c:v>87.691554562589218</c:v>
                </c:pt>
                <c:pt idx="144">
                  <c:v>87.691554562589218</c:v>
                </c:pt>
                <c:pt idx="145">
                  <c:v>87.691554562589218</c:v>
                </c:pt>
                <c:pt idx="146">
                  <c:v>90.58908014992258</c:v>
                </c:pt>
                <c:pt idx="147">
                  <c:v>91.189891871142478</c:v>
                </c:pt>
                <c:pt idx="148">
                  <c:v>91.15603421133217</c:v>
                </c:pt>
                <c:pt idx="149">
                  <c:v>92.385908312594538</c:v>
                </c:pt>
                <c:pt idx="150">
                  <c:v>94.722302493390188</c:v>
                </c:pt>
                <c:pt idx="151">
                  <c:v>95.254751933337062</c:v>
                </c:pt>
                <c:pt idx="152">
                  <c:v>95.254751933337062</c:v>
                </c:pt>
                <c:pt idx="153">
                  <c:v>93.209059188365046</c:v>
                </c:pt>
                <c:pt idx="154">
                  <c:v>94.464164794072119</c:v>
                </c:pt>
                <c:pt idx="155">
                  <c:v>93.956299896917457</c:v>
                </c:pt>
                <c:pt idx="156">
                  <c:v>92.975506031839117</c:v>
                </c:pt>
                <c:pt idx="157">
                  <c:v>93.522404282023487</c:v>
                </c:pt>
                <c:pt idx="158">
                  <c:v>93.522404282023487</c:v>
                </c:pt>
                <c:pt idx="159">
                  <c:v>93.522404282023487</c:v>
                </c:pt>
                <c:pt idx="160">
                  <c:v>90.712649825535991</c:v>
                </c:pt>
                <c:pt idx="161">
                  <c:v>88.956148939198528</c:v>
                </c:pt>
                <c:pt idx="162">
                  <c:v>92.132946306495882</c:v>
                </c:pt>
                <c:pt idx="163">
                  <c:v>90.349704338524802</c:v>
                </c:pt>
                <c:pt idx="164">
                  <c:v>90.793735685973445</c:v>
                </c:pt>
                <c:pt idx="165">
                  <c:v>90.793735685973445</c:v>
                </c:pt>
                <c:pt idx="166">
                  <c:v>90.793735685973445</c:v>
                </c:pt>
                <c:pt idx="167">
                  <c:v>93.0091480377653</c:v>
                </c:pt>
                <c:pt idx="168">
                  <c:v>94.713891991908667</c:v>
                </c:pt>
                <c:pt idx="169">
                  <c:v>94.429444518725219</c:v>
                </c:pt>
                <c:pt idx="170">
                  <c:v>93.005913229503165</c:v>
                </c:pt>
                <c:pt idx="171">
                  <c:v>93.45921769396989</c:v>
                </c:pt>
                <c:pt idx="172">
                  <c:v>93.45921769396989</c:v>
                </c:pt>
                <c:pt idx="173">
                  <c:v>93.45921769396989</c:v>
                </c:pt>
                <c:pt idx="174">
                  <c:v>94.964913113050073</c:v>
                </c:pt>
                <c:pt idx="175">
                  <c:v>96.623075828218731</c:v>
                </c:pt>
                <c:pt idx="176">
                  <c:v>97.855753429975024</c:v>
                </c:pt>
                <c:pt idx="177">
                  <c:v>97.528390833847268</c:v>
                </c:pt>
                <c:pt idx="178">
                  <c:v>100</c:v>
                </c:pt>
                <c:pt idx="179">
                  <c:v>100</c:v>
                </c:pt>
                <c:pt idx="180">
                  <c:v>100</c:v>
                </c:pt>
                <c:pt idx="181">
                  <c:v>100</c:v>
                </c:pt>
                <c:pt idx="182">
                  <c:v>100.86434076764155</c:v>
                </c:pt>
                <c:pt idx="183">
                  <c:v>101.38665447503375</c:v>
                </c:pt>
                <c:pt idx="184">
                  <c:v>99.587885427404402</c:v>
                </c:pt>
                <c:pt idx="185">
                  <c:v>100.5632879453792</c:v>
                </c:pt>
                <c:pt idx="186">
                  <c:v>100.5632879453792</c:v>
                </c:pt>
                <c:pt idx="187">
                  <c:v>100.5632879453792</c:v>
                </c:pt>
                <c:pt idx="188">
                  <c:v>100.5632879453792</c:v>
                </c:pt>
                <c:pt idx="189">
                  <c:v>100.80805510388043</c:v>
                </c:pt>
                <c:pt idx="190">
                  <c:v>98.502068120748902</c:v>
                </c:pt>
                <c:pt idx="191">
                  <c:v>98.449664226902414</c:v>
                </c:pt>
                <c:pt idx="192">
                  <c:v>99.745528416712332</c:v>
                </c:pt>
                <c:pt idx="193">
                  <c:v>99.745528416712332</c:v>
                </c:pt>
                <c:pt idx="194">
                  <c:v>99.745528416712332</c:v>
                </c:pt>
                <c:pt idx="195">
                  <c:v>100.87296692300724</c:v>
                </c:pt>
                <c:pt idx="196">
                  <c:v>99.732804837547903</c:v>
                </c:pt>
                <c:pt idx="197">
                  <c:v>99.511328298533968</c:v>
                </c:pt>
                <c:pt idx="198">
                  <c:v>96.463491953953579</c:v>
                </c:pt>
                <c:pt idx="199">
                  <c:v>98.113028513756532</c:v>
                </c:pt>
                <c:pt idx="200">
                  <c:v>98.113028513756532</c:v>
                </c:pt>
                <c:pt idx="201">
                  <c:v>98.113028513756532</c:v>
                </c:pt>
                <c:pt idx="202">
                  <c:v>99.956869223171594</c:v>
                </c:pt>
                <c:pt idx="203">
                  <c:v>100.00841050148149</c:v>
                </c:pt>
                <c:pt idx="204">
                  <c:v>100.96612940095663</c:v>
                </c:pt>
                <c:pt idx="205">
                  <c:v>102.57382910723605</c:v>
                </c:pt>
                <c:pt idx="206">
                  <c:v>101.67627764143657</c:v>
                </c:pt>
                <c:pt idx="207">
                  <c:v>101.67627764143657</c:v>
                </c:pt>
                <c:pt idx="208">
                  <c:v>101.67627764143657</c:v>
                </c:pt>
                <c:pt idx="209">
                  <c:v>102.00881593078371</c:v>
                </c:pt>
                <c:pt idx="210">
                  <c:v>105.79461986689843</c:v>
                </c:pt>
                <c:pt idx="211">
                  <c:v>105.983748323291</c:v>
                </c:pt>
                <c:pt idx="212">
                  <c:v>106.91256960229111</c:v>
                </c:pt>
                <c:pt idx="213">
                  <c:v>106.32038403643685</c:v>
                </c:pt>
                <c:pt idx="214">
                  <c:v>106.32038403643685</c:v>
                </c:pt>
                <c:pt idx="215">
                  <c:v>106.32038403643685</c:v>
                </c:pt>
                <c:pt idx="216">
                  <c:v>106.66284240445451</c:v>
                </c:pt>
                <c:pt idx="217">
                  <c:v>105.51922985684895</c:v>
                </c:pt>
                <c:pt idx="218">
                  <c:v>103.95121046525168</c:v>
                </c:pt>
                <c:pt idx="219">
                  <c:v>105.43577180368592</c:v>
                </c:pt>
                <c:pt idx="220">
                  <c:v>105.90697554053645</c:v>
                </c:pt>
                <c:pt idx="221">
                  <c:v>105.90697554053645</c:v>
                </c:pt>
                <c:pt idx="222">
                  <c:v>105.90697554053645</c:v>
                </c:pt>
                <c:pt idx="223">
                  <c:v>105.99604059468714</c:v>
                </c:pt>
                <c:pt idx="224">
                  <c:v>105.81532263977607</c:v>
                </c:pt>
                <c:pt idx="225">
                  <c:v>106.47500787136676</c:v>
                </c:pt>
                <c:pt idx="226">
                  <c:v>103.60681121227674</c:v>
                </c:pt>
                <c:pt idx="227">
                  <c:v>103.68530922610445</c:v>
                </c:pt>
                <c:pt idx="228">
                  <c:v>103.68530922610445</c:v>
                </c:pt>
                <c:pt idx="229">
                  <c:v>103.68530922610445</c:v>
                </c:pt>
                <c:pt idx="230">
                  <c:v>104.73554364187653</c:v>
                </c:pt>
                <c:pt idx="231">
                  <c:v>106.80280177526278</c:v>
                </c:pt>
                <c:pt idx="232">
                  <c:v>105.93263835274934</c:v>
                </c:pt>
                <c:pt idx="233">
                  <c:v>105.91128861821932</c:v>
                </c:pt>
                <c:pt idx="234">
                  <c:v>107.48513066468838</c:v>
                </c:pt>
                <c:pt idx="235">
                  <c:v>107.48513066468838</c:v>
                </c:pt>
                <c:pt idx="236">
                  <c:v>107.48513066468838</c:v>
                </c:pt>
                <c:pt idx="237">
                  <c:v>107.396496918306</c:v>
                </c:pt>
                <c:pt idx="238">
                  <c:v>106.71179583615479</c:v>
                </c:pt>
                <c:pt idx="239">
                  <c:v>106.45063898245868</c:v>
                </c:pt>
                <c:pt idx="240">
                  <c:v>106.01997817582689</c:v>
                </c:pt>
                <c:pt idx="241">
                  <c:v>105.57680944391488</c:v>
                </c:pt>
                <c:pt idx="242">
                  <c:v>105.59837483232907</c:v>
                </c:pt>
                <c:pt idx="243">
                  <c:v>105.6199402207433</c:v>
                </c:pt>
                <c:pt idx="244">
                  <c:v>105.36460602191906</c:v>
                </c:pt>
                <c:pt idx="245">
                  <c:v>105.4672572707707</c:v>
                </c:pt>
                <c:pt idx="246">
                  <c:v>104.52894722086837</c:v>
                </c:pt>
                <c:pt idx="247">
                  <c:v>105.60851056488377</c:v>
                </c:pt>
                <c:pt idx="248">
                  <c:v>106.18020901174448</c:v>
                </c:pt>
                <c:pt idx="249">
                  <c:v>106.18020901174448</c:v>
                </c:pt>
                <c:pt idx="250">
                  <c:v>106.18020901174448</c:v>
                </c:pt>
                <c:pt idx="251">
                  <c:v>103.56087693495446</c:v>
                </c:pt>
                <c:pt idx="252">
                  <c:v>101.25165514356078</c:v>
                </c:pt>
                <c:pt idx="253">
                  <c:v>100.79252802422226</c:v>
                </c:pt>
                <c:pt idx="254">
                  <c:v>101.44509667763624</c:v>
                </c:pt>
                <c:pt idx="255">
                  <c:v>101.41749298046606</c:v>
                </c:pt>
                <c:pt idx="256">
                  <c:v>101.41749298046606</c:v>
                </c:pt>
                <c:pt idx="257">
                  <c:v>101.41749298046606</c:v>
                </c:pt>
                <c:pt idx="258">
                  <c:v>100.82444479907528</c:v>
                </c:pt>
                <c:pt idx="259">
                  <c:v>99.395522162749643</c:v>
                </c:pt>
                <c:pt idx="260">
                  <c:v>100.13629325477781</c:v>
                </c:pt>
                <c:pt idx="261">
                  <c:v>101.11363665770982</c:v>
                </c:pt>
                <c:pt idx="262">
                  <c:v>101.38730143668614</c:v>
                </c:pt>
                <c:pt idx="263">
                  <c:v>101.38730143668614</c:v>
                </c:pt>
                <c:pt idx="264">
                  <c:v>101.38730143668614</c:v>
                </c:pt>
                <c:pt idx="265">
                  <c:v>100.83781533989207</c:v>
                </c:pt>
                <c:pt idx="266">
                  <c:v>100.65299996118229</c:v>
                </c:pt>
                <c:pt idx="267">
                  <c:v>100.5085118588071</c:v>
                </c:pt>
                <c:pt idx="268">
                  <c:v>99.565241769569482</c:v>
                </c:pt>
                <c:pt idx="269">
                  <c:v>96.157479092355914</c:v>
                </c:pt>
                <c:pt idx="270">
                  <c:v>96.157479092355914</c:v>
                </c:pt>
                <c:pt idx="271">
                  <c:v>96.157479092355914</c:v>
                </c:pt>
                <c:pt idx="272">
                  <c:v>95.460054431040376</c:v>
                </c:pt>
                <c:pt idx="273">
                  <c:v>96.080059347948904</c:v>
                </c:pt>
                <c:pt idx="274">
                  <c:v>93.674224616459526</c:v>
                </c:pt>
                <c:pt idx="275">
                  <c:v>93.961475590136843</c:v>
                </c:pt>
                <c:pt idx="276">
                  <c:v>96.627173252017428</c:v>
                </c:pt>
                <c:pt idx="277">
                  <c:v>96.627173252017428</c:v>
                </c:pt>
                <c:pt idx="278">
                  <c:v>96.627173252017428</c:v>
                </c:pt>
                <c:pt idx="279">
                  <c:v>93.749919129793454</c:v>
                </c:pt>
                <c:pt idx="280">
                  <c:v>95.595700724165738</c:v>
                </c:pt>
                <c:pt idx="281">
                  <c:v>95.502538246216332</c:v>
                </c:pt>
                <c:pt idx="282">
                  <c:v>98.888088573363262</c:v>
                </c:pt>
                <c:pt idx="283">
                  <c:v>97.817367038597723</c:v>
                </c:pt>
                <c:pt idx="284">
                  <c:v>97.817367038597723</c:v>
                </c:pt>
                <c:pt idx="285">
                  <c:v>97.817367038597723</c:v>
                </c:pt>
                <c:pt idx="286">
                  <c:v>100.3899022225289</c:v>
                </c:pt>
                <c:pt idx="287">
                  <c:v>100.18934411027674</c:v>
                </c:pt>
                <c:pt idx="288">
                  <c:v>98.540238858242063</c:v>
                </c:pt>
                <c:pt idx="289">
                  <c:v>97.4356596636662</c:v>
                </c:pt>
                <c:pt idx="290">
                  <c:v>98.09491358748862</c:v>
                </c:pt>
                <c:pt idx="291">
                  <c:v>98.09491358748862</c:v>
                </c:pt>
                <c:pt idx="292">
                  <c:v>98.09491358748862</c:v>
                </c:pt>
                <c:pt idx="293">
                  <c:v>99.125954807572015</c:v>
                </c:pt>
                <c:pt idx="294">
                  <c:v>100.59369514304322</c:v>
                </c:pt>
                <c:pt idx="295">
                  <c:v>99.163262929528614</c:v>
                </c:pt>
                <c:pt idx="296">
                  <c:v>98.114753744829699</c:v>
                </c:pt>
                <c:pt idx="297">
                  <c:v>97.54197702854826</c:v>
                </c:pt>
                <c:pt idx="298">
                  <c:v>97.54197702854826</c:v>
                </c:pt>
                <c:pt idx="299">
                  <c:v>97.54197702854826</c:v>
                </c:pt>
                <c:pt idx="300">
                  <c:v>100.36078894816971</c:v>
                </c:pt>
                <c:pt idx="301">
                  <c:v>98.228618995656717</c:v>
                </c:pt>
                <c:pt idx="302">
                  <c:v>97.931879251077191</c:v>
                </c:pt>
                <c:pt idx="303">
                  <c:v>100.3426740219018</c:v>
                </c:pt>
                <c:pt idx="304">
                  <c:v>100.82099433692896</c:v>
                </c:pt>
                <c:pt idx="305">
                  <c:v>100.82099433692896</c:v>
                </c:pt>
                <c:pt idx="306">
                  <c:v>100.82099433692896</c:v>
                </c:pt>
                <c:pt idx="307">
                  <c:v>100.45546100330813</c:v>
                </c:pt>
                <c:pt idx="308">
                  <c:v>97.066891521783177</c:v>
                </c:pt>
                <c:pt idx="309">
                  <c:v>98.442978956493931</c:v>
                </c:pt>
                <c:pt idx="310">
                  <c:v>94.53101749815616</c:v>
                </c:pt>
                <c:pt idx="311">
                  <c:v>99.869098092325714</c:v>
                </c:pt>
                <c:pt idx="312">
                  <c:v>99.869098092325714</c:v>
                </c:pt>
                <c:pt idx="313">
                  <c:v>99.869098092325714</c:v>
                </c:pt>
                <c:pt idx="314">
                  <c:v>103.15911374879772</c:v>
                </c:pt>
                <c:pt idx="315">
                  <c:v>105.32751355384661</c:v>
                </c:pt>
                <c:pt idx="316">
                  <c:v>107.20693715414507</c:v>
                </c:pt>
                <c:pt idx="317">
                  <c:v>107.49979512881006</c:v>
                </c:pt>
                <c:pt idx="318">
                  <c:v>106.88820071338304</c:v>
                </c:pt>
                <c:pt idx="319">
                  <c:v>106.88820071338304</c:v>
                </c:pt>
                <c:pt idx="320">
                  <c:v>106.88820071338304</c:v>
                </c:pt>
                <c:pt idx="321">
                  <c:v>107.54335721340676</c:v>
                </c:pt>
                <c:pt idx="322">
                  <c:v>106.21881105700595</c:v>
                </c:pt>
                <c:pt idx="323">
                  <c:v>109.96256248571294</c:v>
                </c:pt>
                <c:pt idx="324">
                  <c:v>112.04103462107457</c:v>
                </c:pt>
                <c:pt idx="325">
                  <c:v>111.16418592815273</c:v>
                </c:pt>
                <c:pt idx="326">
                  <c:v>111.16418592815273</c:v>
                </c:pt>
                <c:pt idx="327">
                  <c:v>111.16418592815273</c:v>
                </c:pt>
                <c:pt idx="328">
                  <c:v>111.96986883930765</c:v>
                </c:pt>
                <c:pt idx="329">
                  <c:v>112.06950093378128</c:v>
                </c:pt>
                <c:pt idx="330">
                  <c:v>110.24528472782322</c:v>
                </c:pt>
                <c:pt idx="331">
                  <c:v>110.42600268273431</c:v>
                </c:pt>
                <c:pt idx="332">
                  <c:v>109.60845880795155</c:v>
                </c:pt>
                <c:pt idx="333">
                  <c:v>109.60845880795155</c:v>
                </c:pt>
                <c:pt idx="334">
                  <c:v>109.60845880795155</c:v>
                </c:pt>
                <c:pt idx="335">
                  <c:v>108.82800740124128</c:v>
                </c:pt>
                <c:pt idx="336">
                  <c:v>108.20304244499746</c:v>
                </c:pt>
                <c:pt idx="337">
                  <c:v>107.33783906181932</c:v>
                </c:pt>
                <c:pt idx="338">
                  <c:v>106.26560794986479</c:v>
                </c:pt>
                <c:pt idx="339">
                  <c:v>109.06393275049274</c:v>
                </c:pt>
                <c:pt idx="340">
                  <c:v>109.06393275049274</c:v>
                </c:pt>
                <c:pt idx="341">
                  <c:v>109.06393275049274</c:v>
                </c:pt>
                <c:pt idx="342">
                  <c:v>109.69752386210229</c:v>
                </c:pt>
                <c:pt idx="343">
                  <c:v>109.60759619241499</c:v>
                </c:pt>
                <c:pt idx="344">
                  <c:v>110.12516551435606</c:v>
                </c:pt>
                <c:pt idx="345">
                  <c:v>110.8997942661945</c:v>
                </c:pt>
                <c:pt idx="346">
                  <c:v>110.50946073589732</c:v>
                </c:pt>
                <c:pt idx="347">
                  <c:v>110.50946073589732</c:v>
                </c:pt>
                <c:pt idx="348">
                  <c:v>110.50946073589732</c:v>
                </c:pt>
                <c:pt idx="349">
                  <c:v>110.44713676338024</c:v>
                </c:pt>
                <c:pt idx="350">
                  <c:v>108.84569101974095</c:v>
                </c:pt>
                <c:pt idx="351">
                  <c:v>108.52717023286306</c:v>
                </c:pt>
                <c:pt idx="352">
                  <c:v>107.78596783306664</c:v>
                </c:pt>
                <c:pt idx="353">
                  <c:v>105.73660897206418</c:v>
                </c:pt>
                <c:pt idx="354">
                  <c:v>105.73660897206418</c:v>
                </c:pt>
                <c:pt idx="355">
                  <c:v>105.73660897206418</c:v>
                </c:pt>
                <c:pt idx="356">
                  <c:v>102.59129707185156</c:v>
                </c:pt>
                <c:pt idx="357">
                  <c:v>100.04226816129184</c:v>
                </c:pt>
                <c:pt idx="358">
                  <c:v>99.300850107611268</c:v>
                </c:pt>
                <c:pt idx="359">
                  <c:v>101.60619012909041</c:v>
                </c:pt>
                <c:pt idx="360">
                  <c:v>103.6911318809763</c:v>
                </c:pt>
                <c:pt idx="361">
                  <c:v>103.6911318809763</c:v>
                </c:pt>
                <c:pt idx="362">
                  <c:v>103.6911318809763</c:v>
                </c:pt>
                <c:pt idx="363">
                  <c:v>104.28072960022085</c:v>
                </c:pt>
                <c:pt idx="364">
                  <c:v>105.30788905038965</c:v>
                </c:pt>
              </c:numCache>
            </c:numRef>
          </c:val>
          <c:smooth val="0"/>
        </c:ser>
        <c:ser>
          <c:idx val="5"/>
          <c:order val="5"/>
          <c:tx>
            <c:strRef>
              <c:f>'index-w'!$U$1</c:f>
              <c:strCache>
                <c:ptCount val="1"/>
                <c:pt idx="0">
                  <c:v>印</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'index-w'!$U$2:$U$366</c:f>
            </c:numRef>
          </c:val>
          <c:smooth val="0"/>
        </c:ser>
        <c:ser>
          <c:idx val="6"/>
          <c:order val="6"/>
          <c:tx>
            <c:strRef>
              <c:f>'index-w'!$V$1</c:f>
              <c:strCache>
                <c:ptCount val="1"/>
                <c:pt idx="0">
                  <c:v>上證綜合</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'index-w'!$V$2:$V$366</c:f>
              <c:numCache>
                <c:formatCode>0.00</c:formatCode>
                <c:ptCount val="365"/>
                <c:pt idx="0">
                  <c:v>82.832473718503294</c:v>
                </c:pt>
                <c:pt idx="1">
                  <c:v>82.294637574445161</c:v>
                </c:pt>
                <c:pt idx="2">
                  <c:v>81.818425839643169</c:v>
                </c:pt>
                <c:pt idx="3">
                  <c:v>80.648183676341034</c:v>
                </c:pt>
                <c:pt idx="4">
                  <c:v>80.648183676341034</c:v>
                </c:pt>
                <c:pt idx="5">
                  <c:v>80.648183676341034</c:v>
                </c:pt>
                <c:pt idx="6">
                  <c:v>81.712666938292543</c:v>
                </c:pt>
                <c:pt idx="7">
                  <c:v>82.096653972584619</c:v>
                </c:pt>
                <c:pt idx="8">
                  <c:v>81.333963610800467</c:v>
                </c:pt>
                <c:pt idx="9">
                  <c:v>81.623635065955909</c:v>
                </c:pt>
                <c:pt idx="10">
                  <c:v>81.518978114151764</c:v>
                </c:pt>
                <c:pt idx="11">
                  <c:v>81.518978114151764</c:v>
                </c:pt>
                <c:pt idx="12">
                  <c:v>81.518978114151764</c:v>
                </c:pt>
                <c:pt idx="13">
                  <c:v>81.171779241643961</c:v>
                </c:pt>
                <c:pt idx="14">
                  <c:v>81.578455134548037</c:v>
                </c:pt>
                <c:pt idx="15">
                  <c:v>80.306353275982985</c:v>
                </c:pt>
                <c:pt idx="16">
                  <c:v>80.048751378143308</c:v>
                </c:pt>
                <c:pt idx="17">
                  <c:v>82.707218786713995</c:v>
                </c:pt>
                <c:pt idx="18">
                  <c:v>82.707218786713995</c:v>
                </c:pt>
                <c:pt idx="19">
                  <c:v>82.707218786713995</c:v>
                </c:pt>
                <c:pt idx="20">
                  <c:v>82.958293752624186</c:v>
                </c:pt>
                <c:pt idx="21">
                  <c:v>82.903281040647258</c:v>
                </c:pt>
                <c:pt idx="22">
                  <c:v>83.032802495039803</c:v>
                </c:pt>
                <c:pt idx="23">
                  <c:v>82.652686411718847</c:v>
                </c:pt>
                <c:pt idx="24">
                  <c:v>82.321508190310638</c:v>
                </c:pt>
                <c:pt idx="25">
                  <c:v>82.321508190310638</c:v>
                </c:pt>
                <c:pt idx="26">
                  <c:v>82.321508190310638</c:v>
                </c:pt>
                <c:pt idx="27">
                  <c:v>82.40932509263439</c:v>
                </c:pt>
                <c:pt idx="28">
                  <c:v>79.748682040087232</c:v>
                </c:pt>
                <c:pt idx="29">
                  <c:v>79.708983601295444</c:v>
                </c:pt>
                <c:pt idx="30">
                  <c:v>79.708983601295444</c:v>
                </c:pt>
                <c:pt idx="31">
                  <c:v>79.708983601295444</c:v>
                </c:pt>
                <c:pt idx="32">
                  <c:v>79.708983601295444</c:v>
                </c:pt>
                <c:pt idx="33">
                  <c:v>79.708983601295444</c:v>
                </c:pt>
                <c:pt idx="34">
                  <c:v>79.748455999154615</c:v>
                </c:pt>
                <c:pt idx="35">
                  <c:v>79.540583106491809</c:v>
                </c:pt>
                <c:pt idx="36">
                  <c:v>79.726501773573659</c:v>
                </c:pt>
                <c:pt idx="37">
                  <c:v>80.347520980836848</c:v>
                </c:pt>
                <c:pt idx="38">
                  <c:v>79.834351553551059</c:v>
                </c:pt>
                <c:pt idx="39">
                  <c:v>79.834351553551059</c:v>
                </c:pt>
                <c:pt idx="40">
                  <c:v>79.834351553551059</c:v>
                </c:pt>
                <c:pt idx="41">
                  <c:v>79.309456252885539</c:v>
                </c:pt>
                <c:pt idx="42">
                  <c:v>79.326635363764836</c:v>
                </c:pt>
                <c:pt idx="43">
                  <c:v>80.348622930383357</c:v>
                </c:pt>
                <c:pt idx="44">
                  <c:v>80.551438157178666</c:v>
                </c:pt>
                <c:pt idx="45">
                  <c:v>79.880294373106551</c:v>
                </c:pt>
                <c:pt idx="46">
                  <c:v>79.880294373106551</c:v>
                </c:pt>
                <c:pt idx="47">
                  <c:v>79.880294373106551</c:v>
                </c:pt>
                <c:pt idx="48">
                  <c:v>80.12761140851191</c:v>
                </c:pt>
                <c:pt idx="49">
                  <c:v>80.160811170490774</c:v>
                </c:pt>
                <c:pt idx="50">
                  <c:v>80.035188922185938</c:v>
                </c:pt>
                <c:pt idx="51">
                  <c:v>80.021682976461761</c:v>
                </c:pt>
                <c:pt idx="52">
                  <c:v>82.314161860000425</c:v>
                </c:pt>
                <c:pt idx="53">
                  <c:v>82.314161860000425</c:v>
                </c:pt>
                <c:pt idx="54">
                  <c:v>82.314161860000425</c:v>
                </c:pt>
                <c:pt idx="55">
                  <c:v>84.704375191781594</c:v>
                </c:pt>
                <c:pt idx="56">
                  <c:v>84.518739075865554</c:v>
                </c:pt>
                <c:pt idx="57">
                  <c:v>84.557476840693667</c:v>
                </c:pt>
                <c:pt idx="58">
                  <c:v>83.022658908188376</c:v>
                </c:pt>
                <c:pt idx="59">
                  <c:v>83.227932330125995</c:v>
                </c:pt>
                <c:pt idx="60">
                  <c:v>83.227932330125995</c:v>
                </c:pt>
                <c:pt idx="61">
                  <c:v>83.227932330125995</c:v>
                </c:pt>
                <c:pt idx="62">
                  <c:v>83.227932330125995</c:v>
                </c:pt>
                <c:pt idx="63">
                  <c:v>83.456318437424216</c:v>
                </c:pt>
                <c:pt idx="64">
                  <c:v>83.767944118160642</c:v>
                </c:pt>
                <c:pt idx="65">
                  <c:v>83.258504366263182</c:v>
                </c:pt>
                <c:pt idx="66">
                  <c:v>83.613671181645913</c:v>
                </c:pt>
                <c:pt idx="67">
                  <c:v>83.613671181645913</c:v>
                </c:pt>
                <c:pt idx="68">
                  <c:v>83.613671181645913</c:v>
                </c:pt>
                <c:pt idx="69">
                  <c:v>83.434279446493576</c:v>
                </c:pt>
                <c:pt idx="70">
                  <c:v>83.990707457259887</c:v>
                </c:pt>
                <c:pt idx="71">
                  <c:v>85.975318590566943</c:v>
                </c:pt>
                <c:pt idx="72">
                  <c:v>85.716416957364729</c:v>
                </c:pt>
                <c:pt idx="73">
                  <c:v>86.97252641994676</c:v>
                </c:pt>
                <c:pt idx="74">
                  <c:v>86.97252641994676</c:v>
                </c:pt>
                <c:pt idx="75">
                  <c:v>86.97252641994676</c:v>
                </c:pt>
                <c:pt idx="76">
                  <c:v>87.092497644936046</c:v>
                </c:pt>
                <c:pt idx="77">
                  <c:v>86.648214191866941</c:v>
                </c:pt>
                <c:pt idx="78">
                  <c:v>85.433470219954771</c:v>
                </c:pt>
                <c:pt idx="79">
                  <c:v>85.724808726988314</c:v>
                </c:pt>
                <c:pt idx="80">
                  <c:v>84.340336269793411</c:v>
                </c:pt>
                <c:pt idx="81">
                  <c:v>84.340336269793411</c:v>
                </c:pt>
                <c:pt idx="82">
                  <c:v>84.340336269793411</c:v>
                </c:pt>
                <c:pt idx="83">
                  <c:v>85.003257814941406</c:v>
                </c:pt>
                <c:pt idx="84">
                  <c:v>86.194832591259768</c:v>
                </c:pt>
                <c:pt idx="85">
                  <c:v>86.264707494556646</c:v>
                </c:pt>
                <c:pt idx="86">
                  <c:v>85.034620994342802</c:v>
                </c:pt>
                <c:pt idx="87">
                  <c:v>85.034620994342802</c:v>
                </c:pt>
                <c:pt idx="88">
                  <c:v>85.034620994342802</c:v>
                </c:pt>
                <c:pt idx="89">
                  <c:v>85.034620994342802</c:v>
                </c:pt>
                <c:pt idx="90">
                  <c:v>84.875968514758455</c:v>
                </c:pt>
                <c:pt idx="91">
                  <c:v>84.783574283549143</c:v>
                </c:pt>
                <c:pt idx="92">
                  <c:v>82.500193547548562</c:v>
                </c:pt>
                <c:pt idx="93">
                  <c:v>83.573548916105466</c:v>
                </c:pt>
                <c:pt idx="94">
                  <c:v>84.184255005817761</c:v>
                </c:pt>
                <c:pt idx="95">
                  <c:v>84.184255005817761</c:v>
                </c:pt>
                <c:pt idx="96">
                  <c:v>84.184255005817761</c:v>
                </c:pt>
                <c:pt idx="97">
                  <c:v>83.662552533325467</c:v>
                </c:pt>
                <c:pt idx="98">
                  <c:v>85.046770694471206</c:v>
                </c:pt>
                <c:pt idx="99">
                  <c:v>84.747351224096406</c:v>
                </c:pt>
                <c:pt idx="100">
                  <c:v>85.296602435251998</c:v>
                </c:pt>
                <c:pt idx="101">
                  <c:v>83.498107754842792</c:v>
                </c:pt>
                <c:pt idx="102">
                  <c:v>83.498107754842792</c:v>
                </c:pt>
                <c:pt idx="103">
                  <c:v>83.498107754842792</c:v>
                </c:pt>
                <c:pt idx="104">
                  <c:v>82.076366798881764</c:v>
                </c:pt>
                <c:pt idx="105">
                  <c:v>81.104334278372804</c:v>
                </c:pt>
                <c:pt idx="106">
                  <c:v>80.933051761678286</c:v>
                </c:pt>
                <c:pt idx="107">
                  <c:v>80.795477599061016</c:v>
                </c:pt>
                <c:pt idx="108">
                  <c:v>79.405580159483165</c:v>
                </c:pt>
                <c:pt idx="109">
                  <c:v>79.405580159483165</c:v>
                </c:pt>
                <c:pt idx="110">
                  <c:v>79.405580159483165</c:v>
                </c:pt>
                <c:pt idx="111">
                  <c:v>79.247831843629385</c:v>
                </c:pt>
                <c:pt idx="112">
                  <c:v>80.881853490439312</c:v>
                </c:pt>
                <c:pt idx="113">
                  <c:v>81.979027922271314</c:v>
                </c:pt>
                <c:pt idx="114">
                  <c:v>81.864679465481032</c:v>
                </c:pt>
                <c:pt idx="115">
                  <c:v>81.209358546692414</c:v>
                </c:pt>
                <c:pt idx="116">
                  <c:v>81.209358546692414</c:v>
                </c:pt>
                <c:pt idx="117">
                  <c:v>81.209358546692414</c:v>
                </c:pt>
                <c:pt idx="118">
                  <c:v>80.802795674254654</c:v>
                </c:pt>
                <c:pt idx="119">
                  <c:v>80.518068864500322</c:v>
                </c:pt>
                <c:pt idx="120">
                  <c:v>77.226036976905959</c:v>
                </c:pt>
                <c:pt idx="121">
                  <c:v>75.949160003639264</c:v>
                </c:pt>
                <c:pt idx="122">
                  <c:v>78.187841145213781</c:v>
                </c:pt>
                <c:pt idx="123">
                  <c:v>78.187841145213781</c:v>
                </c:pt>
                <c:pt idx="124">
                  <c:v>78.187841145213781</c:v>
                </c:pt>
                <c:pt idx="125">
                  <c:v>77.454197043271577</c:v>
                </c:pt>
                <c:pt idx="126">
                  <c:v>82.756297924209633</c:v>
                </c:pt>
                <c:pt idx="127">
                  <c:v>82.033955868898516</c:v>
                </c:pt>
                <c:pt idx="128">
                  <c:v>82.707670868579243</c:v>
                </c:pt>
                <c:pt idx="129">
                  <c:v>80.810226769914649</c:v>
                </c:pt>
                <c:pt idx="130">
                  <c:v>80.810226769914649</c:v>
                </c:pt>
                <c:pt idx="131">
                  <c:v>80.810226769914649</c:v>
                </c:pt>
                <c:pt idx="132">
                  <c:v>80.891375464726039</c:v>
                </c:pt>
                <c:pt idx="133">
                  <c:v>81.016969457914314</c:v>
                </c:pt>
                <c:pt idx="134">
                  <c:v>80.147644286165587</c:v>
                </c:pt>
                <c:pt idx="135">
                  <c:v>77.594088125448181</c:v>
                </c:pt>
                <c:pt idx="136">
                  <c:v>78.082788621777581</c:v>
                </c:pt>
                <c:pt idx="137">
                  <c:v>78.082788621777581</c:v>
                </c:pt>
                <c:pt idx="138">
                  <c:v>78.082788621777581</c:v>
                </c:pt>
                <c:pt idx="139">
                  <c:v>78.082788621777581</c:v>
                </c:pt>
                <c:pt idx="140">
                  <c:v>78.082788621777581</c:v>
                </c:pt>
                <c:pt idx="141">
                  <c:v>78.082788621777581</c:v>
                </c:pt>
                <c:pt idx="142">
                  <c:v>78.082788621777581</c:v>
                </c:pt>
                <c:pt idx="143">
                  <c:v>78.082788621777581</c:v>
                </c:pt>
                <c:pt idx="144">
                  <c:v>78.082788621777581</c:v>
                </c:pt>
                <c:pt idx="145">
                  <c:v>78.082788621777581</c:v>
                </c:pt>
                <c:pt idx="146">
                  <c:v>78.57812907050274</c:v>
                </c:pt>
                <c:pt idx="147">
                  <c:v>77.397743320349164</c:v>
                </c:pt>
                <c:pt idx="148">
                  <c:v>77.68942088878164</c:v>
                </c:pt>
                <c:pt idx="149">
                  <c:v>75.973883230644802</c:v>
                </c:pt>
                <c:pt idx="150">
                  <c:v>77.351207143345562</c:v>
                </c:pt>
                <c:pt idx="151">
                  <c:v>77.351207143345562</c:v>
                </c:pt>
                <c:pt idx="152">
                  <c:v>77.351207143345562</c:v>
                </c:pt>
                <c:pt idx="153">
                  <c:v>75.03601114607838</c:v>
                </c:pt>
                <c:pt idx="154">
                  <c:v>77.29351019529372</c:v>
                </c:pt>
                <c:pt idx="155">
                  <c:v>77.69549573884585</c:v>
                </c:pt>
                <c:pt idx="156">
                  <c:v>83.028083890571295</c:v>
                </c:pt>
                <c:pt idx="157">
                  <c:v>82.407827571455783</c:v>
                </c:pt>
                <c:pt idx="158">
                  <c:v>82.407827571455783</c:v>
                </c:pt>
                <c:pt idx="159">
                  <c:v>82.407827571455783</c:v>
                </c:pt>
                <c:pt idx="160">
                  <c:v>81.38835471021271</c:v>
                </c:pt>
                <c:pt idx="161">
                  <c:v>84.106835986394586</c:v>
                </c:pt>
                <c:pt idx="162">
                  <c:v>84.984016080551953</c:v>
                </c:pt>
                <c:pt idx="163">
                  <c:v>82.330804123664706</c:v>
                </c:pt>
                <c:pt idx="164">
                  <c:v>81.967245538658361</c:v>
                </c:pt>
                <c:pt idx="165">
                  <c:v>81.967245538658361</c:v>
                </c:pt>
                <c:pt idx="166">
                  <c:v>81.967245538658361</c:v>
                </c:pt>
                <c:pt idx="167">
                  <c:v>84.981473120059931</c:v>
                </c:pt>
                <c:pt idx="168">
                  <c:v>83.341207092486343</c:v>
                </c:pt>
                <c:pt idx="169">
                  <c:v>85.411289953441226</c:v>
                </c:pt>
                <c:pt idx="170">
                  <c:v>85.237323200671796</c:v>
                </c:pt>
                <c:pt idx="171">
                  <c:v>90.032442524854588</c:v>
                </c:pt>
                <c:pt idx="172">
                  <c:v>90.032442524854588</c:v>
                </c:pt>
                <c:pt idx="173">
                  <c:v>90.032442524854588</c:v>
                </c:pt>
                <c:pt idx="174">
                  <c:v>88.297295815812831</c:v>
                </c:pt>
                <c:pt idx="175">
                  <c:v>94.98918111586238</c:v>
                </c:pt>
                <c:pt idx="176">
                  <c:v>92.894629323951136</c:v>
                </c:pt>
                <c:pt idx="177">
                  <c:v>93.13615406045804</c:v>
                </c:pt>
                <c:pt idx="178">
                  <c:v>100</c:v>
                </c:pt>
                <c:pt idx="179">
                  <c:v>100</c:v>
                </c:pt>
                <c:pt idx="180">
                  <c:v>100</c:v>
                </c:pt>
                <c:pt idx="181">
                  <c:v>100</c:v>
                </c:pt>
                <c:pt idx="182">
                  <c:v>100.95202789797189</c:v>
                </c:pt>
                <c:pt idx="183">
                  <c:v>100.69377613245089</c:v>
                </c:pt>
                <c:pt idx="184">
                  <c:v>99.847337605130221</c:v>
                </c:pt>
                <c:pt idx="185">
                  <c:v>102.50713300418009</c:v>
                </c:pt>
                <c:pt idx="186">
                  <c:v>102.50713300418009</c:v>
                </c:pt>
                <c:pt idx="187">
                  <c:v>102.50713300418009</c:v>
                </c:pt>
                <c:pt idx="188">
                  <c:v>102.07118481050139</c:v>
                </c:pt>
                <c:pt idx="189">
                  <c:v>102.73811858220346</c:v>
                </c:pt>
                <c:pt idx="190">
                  <c:v>103.18110229990998</c:v>
                </c:pt>
                <c:pt idx="191">
                  <c:v>102.9184709913195</c:v>
                </c:pt>
                <c:pt idx="192">
                  <c:v>101.12404504769748</c:v>
                </c:pt>
                <c:pt idx="193">
                  <c:v>101.12404504769748</c:v>
                </c:pt>
                <c:pt idx="194">
                  <c:v>101.12404504769748</c:v>
                </c:pt>
                <c:pt idx="195">
                  <c:v>101.15328909335548</c:v>
                </c:pt>
                <c:pt idx="196">
                  <c:v>99.35027359429381</c:v>
                </c:pt>
                <c:pt idx="197">
                  <c:v>99.185461499295599</c:v>
                </c:pt>
                <c:pt idx="198">
                  <c:v>99.476884771678883</c:v>
                </c:pt>
                <c:pt idx="199">
                  <c:v>97.044514805963658</c:v>
                </c:pt>
                <c:pt idx="200">
                  <c:v>97.044514805963658</c:v>
                </c:pt>
                <c:pt idx="201">
                  <c:v>97.044514805963658</c:v>
                </c:pt>
                <c:pt idx="202">
                  <c:v>97.635414058954865</c:v>
                </c:pt>
                <c:pt idx="203">
                  <c:v>98.114168754248865</c:v>
                </c:pt>
                <c:pt idx="204">
                  <c:v>98.047232383076093</c:v>
                </c:pt>
                <c:pt idx="205">
                  <c:v>99.936284712117114</c:v>
                </c:pt>
                <c:pt idx="206">
                  <c:v>99.599059895761229</c:v>
                </c:pt>
                <c:pt idx="207">
                  <c:v>99.599059895761229</c:v>
                </c:pt>
                <c:pt idx="208">
                  <c:v>99.599059895761229</c:v>
                </c:pt>
                <c:pt idx="209">
                  <c:v>101.28962003084331</c:v>
                </c:pt>
                <c:pt idx="210">
                  <c:v>99.935663099552414</c:v>
                </c:pt>
                <c:pt idx="211">
                  <c:v>97.658413723849179</c:v>
                </c:pt>
                <c:pt idx="212">
                  <c:v>97.350319932684997</c:v>
                </c:pt>
                <c:pt idx="213">
                  <c:v>97.093141861593992</c:v>
                </c:pt>
                <c:pt idx="214">
                  <c:v>97.093141861593992</c:v>
                </c:pt>
                <c:pt idx="215">
                  <c:v>97.093141861593992</c:v>
                </c:pt>
                <c:pt idx="216">
                  <c:v>102.72294558460121</c:v>
                </c:pt>
                <c:pt idx="217">
                  <c:v>103.072687417601</c:v>
                </c:pt>
                <c:pt idx="218">
                  <c:v>102.1736943734456</c:v>
                </c:pt>
                <c:pt idx="219">
                  <c:v>102.00984295241103</c:v>
                </c:pt>
                <c:pt idx="220">
                  <c:v>102.58020073565021</c:v>
                </c:pt>
                <c:pt idx="221">
                  <c:v>102.58020073565021</c:v>
                </c:pt>
                <c:pt idx="222">
                  <c:v>102.58020073565021</c:v>
                </c:pt>
                <c:pt idx="223">
                  <c:v>102.20050847907795</c:v>
                </c:pt>
                <c:pt idx="224">
                  <c:v>100.82747934409704</c:v>
                </c:pt>
                <c:pt idx="225">
                  <c:v>101.85390296401823</c:v>
                </c:pt>
                <c:pt idx="226">
                  <c:v>101.915018781176</c:v>
                </c:pt>
                <c:pt idx="227">
                  <c:v>101.17702339128081</c:v>
                </c:pt>
                <c:pt idx="228">
                  <c:v>101.17702339128081</c:v>
                </c:pt>
                <c:pt idx="229">
                  <c:v>101.17702339128081</c:v>
                </c:pt>
                <c:pt idx="230">
                  <c:v>102.64806952567008</c:v>
                </c:pt>
                <c:pt idx="231">
                  <c:v>103.13821103294487</c:v>
                </c:pt>
                <c:pt idx="232">
                  <c:v>102.8623280746794</c:v>
                </c:pt>
                <c:pt idx="233">
                  <c:v>103.04304780031093</c:v>
                </c:pt>
                <c:pt idx="234">
                  <c:v>101.4367726779804</c:v>
                </c:pt>
                <c:pt idx="235">
                  <c:v>101.4367726779804</c:v>
                </c:pt>
                <c:pt idx="236">
                  <c:v>101.4367726779804</c:v>
                </c:pt>
                <c:pt idx="237">
                  <c:v>99.537661527437706</c:v>
                </c:pt>
                <c:pt idx="238">
                  <c:v>97.752531517169771</c:v>
                </c:pt>
                <c:pt idx="239">
                  <c:v>93.713603877958263</c:v>
                </c:pt>
                <c:pt idx="240">
                  <c:v>93.950636050929262</c:v>
                </c:pt>
                <c:pt idx="241">
                  <c:v>95.518145153315103</c:v>
                </c:pt>
                <c:pt idx="242">
                  <c:v>95.546400269892899</c:v>
                </c:pt>
                <c:pt idx="243">
                  <c:v>95.574655386470653</c:v>
                </c:pt>
                <c:pt idx="244">
                  <c:v>95.708980210681432</c:v>
                </c:pt>
                <c:pt idx="245">
                  <c:v>95.366556452875272</c:v>
                </c:pt>
                <c:pt idx="246">
                  <c:v>97.037564047285528</c:v>
                </c:pt>
                <c:pt idx="247">
                  <c:v>96.903210967958159</c:v>
                </c:pt>
                <c:pt idx="248">
                  <c:v>96.418720483998868</c:v>
                </c:pt>
                <c:pt idx="249">
                  <c:v>96.418720483998868</c:v>
                </c:pt>
                <c:pt idx="250">
                  <c:v>96.418720483998868</c:v>
                </c:pt>
                <c:pt idx="251">
                  <c:v>95.18411316513253</c:v>
                </c:pt>
                <c:pt idx="252">
                  <c:v>93.826087497054388</c:v>
                </c:pt>
                <c:pt idx="253">
                  <c:v>96.783098467385969</c:v>
                </c:pt>
                <c:pt idx="254">
                  <c:v>95.691603313986107</c:v>
                </c:pt>
                <c:pt idx="255">
                  <c:v>95.823046116305946</c:v>
                </c:pt>
                <c:pt idx="256">
                  <c:v>95.823046116305946</c:v>
                </c:pt>
                <c:pt idx="257">
                  <c:v>95.823046116305946</c:v>
                </c:pt>
                <c:pt idx="258">
                  <c:v>94.317641760158153</c:v>
                </c:pt>
                <c:pt idx="259">
                  <c:v>92.180650783147087</c:v>
                </c:pt>
                <c:pt idx="260">
                  <c:v>93.0505975674605</c:v>
                </c:pt>
                <c:pt idx="261">
                  <c:v>92.893273078355392</c:v>
                </c:pt>
                <c:pt idx="262">
                  <c:v>89.940330844811029</c:v>
                </c:pt>
                <c:pt idx="263">
                  <c:v>89.940330844811029</c:v>
                </c:pt>
                <c:pt idx="264">
                  <c:v>89.940330844811029</c:v>
                </c:pt>
                <c:pt idx="265">
                  <c:v>88.815918480598071</c:v>
                </c:pt>
                <c:pt idx="266">
                  <c:v>86.256683041448582</c:v>
                </c:pt>
                <c:pt idx="267">
                  <c:v>86.256683041448582</c:v>
                </c:pt>
                <c:pt idx="268">
                  <c:v>86.256683041448582</c:v>
                </c:pt>
                <c:pt idx="269">
                  <c:v>86.256683041448582</c:v>
                </c:pt>
                <c:pt idx="270">
                  <c:v>86.256683041448582</c:v>
                </c:pt>
                <c:pt idx="271">
                  <c:v>86.256683041448582</c:v>
                </c:pt>
                <c:pt idx="272">
                  <c:v>86.256683041448582</c:v>
                </c:pt>
                <c:pt idx="273">
                  <c:v>85.842915114283471</c:v>
                </c:pt>
                <c:pt idx="274">
                  <c:v>87.612222259267824</c:v>
                </c:pt>
                <c:pt idx="275">
                  <c:v>87.374624983965248</c:v>
                </c:pt>
                <c:pt idx="276">
                  <c:v>87.374624983965248</c:v>
                </c:pt>
                <c:pt idx="277">
                  <c:v>87.374624983965248</c:v>
                </c:pt>
                <c:pt idx="278">
                  <c:v>87.374624983965248</c:v>
                </c:pt>
                <c:pt idx="279">
                  <c:v>88.796987552490918</c:v>
                </c:pt>
                <c:pt idx="280">
                  <c:v>88.039778683322879</c:v>
                </c:pt>
                <c:pt idx="281">
                  <c:v>90.010036217408427</c:v>
                </c:pt>
                <c:pt idx="282">
                  <c:v>89.18840568244299</c:v>
                </c:pt>
                <c:pt idx="283">
                  <c:v>87.532005983303492</c:v>
                </c:pt>
                <c:pt idx="284">
                  <c:v>87.532005983303492</c:v>
                </c:pt>
                <c:pt idx="285">
                  <c:v>87.532005983303492</c:v>
                </c:pt>
                <c:pt idx="286">
                  <c:v>87.197013321157286</c:v>
                </c:pt>
                <c:pt idx="287">
                  <c:v>89.067558548839813</c:v>
                </c:pt>
                <c:pt idx="288">
                  <c:v>84.91148519629678</c:v>
                </c:pt>
                <c:pt idx="289">
                  <c:v>88.008980606253076</c:v>
                </c:pt>
                <c:pt idx="290">
                  <c:v>90.422984746192768</c:v>
                </c:pt>
                <c:pt idx="291">
                  <c:v>90.422984746192768</c:v>
                </c:pt>
                <c:pt idx="292">
                  <c:v>90.422984746192768</c:v>
                </c:pt>
                <c:pt idx="293">
                  <c:v>90.356839518284147</c:v>
                </c:pt>
                <c:pt idx="294">
                  <c:v>91.633857767133748</c:v>
                </c:pt>
                <c:pt idx="295">
                  <c:v>89.581490864273192</c:v>
                </c:pt>
                <c:pt idx="296">
                  <c:v>87.037626208541994</c:v>
                </c:pt>
                <c:pt idx="297">
                  <c:v>89.290886990270636</c:v>
                </c:pt>
                <c:pt idx="298">
                  <c:v>89.290886990270636</c:v>
                </c:pt>
                <c:pt idx="299">
                  <c:v>89.290886990270636</c:v>
                </c:pt>
                <c:pt idx="300">
                  <c:v>89.290886990270636</c:v>
                </c:pt>
                <c:pt idx="301">
                  <c:v>89.290886990270636</c:v>
                </c:pt>
                <c:pt idx="302">
                  <c:v>89.473330278013378</c:v>
                </c:pt>
                <c:pt idx="303">
                  <c:v>90.585508176748164</c:v>
                </c:pt>
                <c:pt idx="304">
                  <c:v>91.330397815088332</c:v>
                </c:pt>
                <c:pt idx="305">
                  <c:v>91.330397815088332</c:v>
                </c:pt>
                <c:pt idx="306">
                  <c:v>91.330397815088332</c:v>
                </c:pt>
                <c:pt idx="307">
                  <c:v>87.127223183210148</c:v>
                </c:pt>
                <c:pt idx="308">
                  <c:v>82.710863696752554</c:v>
                </c:pt>
                <c:pt idx="309">
                  <c:v>83.775488234286883</c:v>
                </c:pt>
                <c:pt idx="310">
                  <c:v>90.696239978616546</c:v>
                </c:pt>
                <c:pt idx="311">
                  <c:v>99.111715645027601</c:v>
                </c:pt>
                <c:pt idx="312">
                  <c:v>99.111715645027601</c:v>
                </c:pt>
                <c:pt idx="313">
                  <c:v>99.111715645027601</c:v>
                </c:pt>
                <c:pt idx="314">
                  <c:v>103.5349693799302</c:v>
                </c:pt>
                <c:pt idx="315">
                  <c:v>107.20299210382512</c:v>
                </c:pt>
                <c:pt idx="316">
                  <c:v>105.90481077265878</c:v>
                </c:pt>
                <c:pt idx="317">
                  <c:v>112.84155491297143</c:v>
                </c:pt>
                <c:pt idx="318">
                  <c:v>112.04100269497305</c:v>
                </c:pt>
                <c:pt idx="319">
                  <c:v>112.04100269497305</c:v>
                </c:pt>
                <c:pt idx="320">
                  <c:v>112.04100269497305</c:v>
                </c:pt>
                <c:pt idx="321">
                  <c:v>111.73644079338108</c:v>
                </c:pt>
                <c:pt idx="322">
                  <c:v>109.80842465857931</c:v>
                </c:pt>
                <c:pt idx="323">
                  <c:v>110.98349844681626</c:v>
                </c:pt>
                <c:pt idx="324">
                  <c:v>110.99782379092119</c:v>
                </c:pt>
                <c:pt idx="325">
                  <c:v>105.79294876612731</c:v>
                </c:pt>
                <c:pt idx="326">
                  <c:v>105.79294876612731</c:v>
                </c:pt>
                <c:pt idx="327">
                  <c:v>105.79294876612731</c:v>
                </c:pt>
                <c:pt idx="328">
                  <c:v>103.45721129910814</c:v>
                </c:pt>
                <c:pt idx="329">
                  <c:v>104.39059082013867</c:v>
                </c:pt>
                <c:pt idx="330">
                  <c:v>106.1416169046972</c:v>
                </c:pt>
                <c:pt idx="331">
                  <c:v>102.36560312524196</c:v>
                </c:pt>
                <c:pt idx="332">
                  <c:v>103.51897698394716</c:v>
                </c:pt>
                <c:pt idx="333">
                  <c:v>103.51897698394716</c:v>
                </c:pt>
                <c:pt idx="334">
                  <c:v>103.51897698394716</c:v>
                </c:pt>
                <c:pt idx="335">
                  <c:v>104.70685033999384</c:v>
                </c:pt>
                <c:pt idx="336">
                  <c:v>107.06338357281427</c:v>
                </c:pt>
                <c:pt idx="337">
                  <c:v>103.4985485346614</c:v>
                </c:pt>
                <c:pt idx="338">
                  <c:v>105.26607560730136</c:v>
                </c:pt>
                <c:pt idx="339">
                  <c:v>115.02398011743955</c:v>
                </c:pt>
                <c:pt idx="340">
                  <c:v>115.02398011743955</c:v>
                </c:pt>
                <c:pt idx="341">
                  <c:v>115.02398011743955</c:v>
                </c:pt>
                <c:pt idx="342">
                  <c:v>116.52192512281086</c:v>
                </c:pt>
                <c:pt idx="343">
                  <c:v>113.75637082241036</c:v>
                </c:pt>
                <c:pt idx="344">
                  <c:v>113.51987549665429</c:v>
                </c:pt>
                <c:pt idx="345">
                  <c:v>112.79750518622664</c:v>
                </c:pt>
                <c:pt idx="346">
                  <c:v>111.81544209933256</c:v>
                </c:pt>
                <c:pt idx="347">
                  <c:v>111.81544209933256</c:v>
                </c:pt>
                <c:pt idx="348">
                  <c:v>111.81544209933256</c:v>
                </c:pt>
                <c:pt idx="349">
                  <c:v>108.02425532227505</c:v>
                </c:pt>
                <c:pt idx="350">
                  <c:v>107.53058192542797</c:v>
                </c:pt>
                <c:pt idx="351">
                  <c:v>110.88683769300363</c:v>
                </c:pt>
                <c:pt idx="352">
                  <c:v>112.18377579904056</c:v>
                </c:pt>
                <c:pt idx="353">
                  <c:v>109.56777583068629</c:v>
                </c:pt>
                <c:pt idx="354">
                  <c:v>109.56777583068629</c:v>
                </c:pt>
                <c:pt idx="355">
                  <c:v>109.56777583068629</c:v>
                </c:pt>
                <c:pt idx="356">
                  <c:v>104.80757983059362</c:v>
                </c:pt>
                <c:pt idx="357">
                  <c:v>99.096118820676651</c:v>
                </c:pt>
                <c:pt idx="358">
                  <c:v>105.31035137497875</c:v>
                </c:pt>
                <c:pt idx="359">
                  <c:v>106.68883374745914</c:v>
                </c:pt>
                <c:pt idx="360">
                  <c:v>104.17421313738598</c:v>
                </c:pt>
                <c:pt idx="361">
                  <c:v>104.17421313738598</c:v>
                </c:pt>
                <c:pt idx="362">
                  <c:v>104.17421313738598</c:v>
                </c:pt>
                <c:pt idx="363">
                  <c:v>110.55568772671201</c:v>
                </c:pt>
                <c:pt idx="364">
                  <c:v>114.53776607136903</c:v>
                </c:pt>
              </c:numCache>
            </c:numRef>
          </c:val>
          <c:smooth val="0"/>
        </c:ser>
        <c:ser>
          <c:idx val="7"/>
          <c:order val="7"/>
          <c:tx>
            <c:strRef>
              <c:f>'index-w'!$W$1</c:f>
              <c:strCache>
                <c:ptCount val="1"/>
                <c:pt idx="0">
                  <c:v>台灣加權</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'index-w'!$W$2:$W$366</c:f>
              <c:numCache>
                <c:formatCode>0.00</c:formatCode>
                <c:ptCount val="365"/>
                <c:pt idx="0">
                  <c:v>102.98030956841279</c:v>
                </c:pt>
                <c:pt idx="1">
                  <c:v>102.00826091440935</c:v>
                </c:pt>
                <c:pt idx="2">
                  <c:v>101.44889818494951</c:v>
                </c:pt>
                <c:pt idx="3">
                  <c:v>101.66621492289573</c:v>
                </c:pt>
                <c:pt idx="4">
                  <c:v>101.66621492289573</c:v>
                </c:pt>
                <c:pt idx="5">
                  <c:v>101.66621492289573</c:v>
                </c:pt>
                <c:pt idx="6">
                  <c:v>104.06113652336396</c:v>
                </c:pt>
                <c:pt idx="7">
                  <c:v>104.53570734679289</c:v>
                </c:pt>
                <c:pt idx="8">
                  <c:v>104.15912094659907</c:v>
                </c:pt>
                <c:pt idx="9">
                  <c:v>103.4523618203755</c:v>
                </c:pt>
                <c:pt idx="10">
                  <c:v>102.75867527938154</c:v>
                </c:pt>
                <c:pt idx="11">
                  <c:v>102.75867527938154</c:v>
                </c:pt>
                <c:pt idx="12">
                  <c:v>102.75867527938154</c:v>
                </c:pt>
                <c:pt idx="13">
                  <c:v>101.87189825930732</c:v>
                </c:pt>
                <c:pt idx="14">
                  <c:v>103.21789481006374</c:v>
                </c:pt>
                <c:pt idx="15">
                  <c:v>102.85510058694709</c:v>
                </c:pt>
                <c:pt idx="16">
                  <c:v>102.37657200835683</c:v>
                </c:pt>
                <c:pt idx="17">
                  <c:v>104.52647258474992</c:v>
                </c:pt>
                <c:pt idx="18">
                  <c:v>104.52647258474992</c:v>
                </c:pt>
                <c:pt idx="19">
                  <c:v>104.52647258474992</c:v>
                </c:pt>
                <c:pt idx="20">
                  <c:v>104.09975461917999</c:v>
                </c:pt>
                <c:pt idx="21">
                  <c:v>103.10683780159891</c:v>
                </c:pt>
                <c:pt idx="22">
                  <c:v>103.04039548767939</c:v>
                </c:pt>
                <c:pt idx="23">
                  <c:v>102.98990412637954</c:v>
                </c:pt>
                <c:pt idx="24">
                  <c:v>102.61403731803321</c:v>
                </c:pt>
                <c:pt idx="25">
                  <c:v>102.61403731803321</c:v>
                </c:pt>
                <c:pt idx="26">
                  <c:v>102.61403731803321</c:v>
                </c:pt>
                <c:pt idx="27">
                  <c:v>103.10743746147185</c:v>
                </c:pt>
                <c:pt idx="28">
                  <c:v>102.36901629395807</c:v>
                </c:pt>
                <c:pt idx="29">
                  <c:v>102.37237438924645</c:v>
                </c:pt>
                <c:pt idx="30">
                  <c:v>101.50574594090233</c:v>
                </c:pt>
                <c:pt idx="31">
                  <c:v>101.50574594090233</c:v>
                </c:pt>
                <c:pt idx="32">
                  <c:v>101.50574594090233</c:v>
                </c:pt>
                <c:pt idx="33">
                  <c:v>101.50574594090233</c:v>
                </c:pt>
                <c:pt idx="34">
                  <c:v>100.672338649518</c:v>
                </c:pt>
                <c:pt idx="35">
                  <c:v>100.69728450023149</c:v>
                </c:pt>
                <c:pt idx="36">
                  <c:v>99.551454415055787</c:v>
                </c:pt>
                <c:pt idx="37">
                  <c:v>100.0765165997846</c:v>
                </c:pt>
                <c:pt idx="38">
                  <c:v>97.519806765602567</c:v>
                </c:pt>
                <c:pt idx="39">
                  <c:v>97.519806765602567</c:v>
                </c:pt>
                <c:pt idx="40">
                  <c:v>97.519806765602567</c:v>
                </c:pt>
                <c:pt idx="41">
                  <c:v>97.096686759270156</c:v>
                </c:pt>
                <c:pt idx="42">
                  <c:v>97.860653437370345</c:v>
                </c:pt>
                <c:pt idx="43">
                  <c:v>97.630384046168999</c:v>
                </c:pt>
                <c:pt idx="44">
                  <c:v>96.756319815400701</c:v>
                </c:pt>
                <c:pt idx="45">
                  <c:v>96.589494438754329</c:v>
                </c:pt>
                <c:pt idx="46">
                  <c:v>96.589494438754329</c:v>
                </c:pt>
                <c:pt idx="47">
                  <c:v>96.589494438754329</c:v>
                </c:pt>
                <c:pt idx="48">
                  <c:v>97.24144465259306</c:v>
                </c:pt>
                <c:pt idx="49">
                  <c:v>97.571377514673657</c:v>
                </c:pt>
                <c:pt idx="50">
                  <c:v>97.819996497986352</c:v>
                </c:pt>
                <c:pt idx="51">
                  <c:v>97.52664288815383</c:v>
                </c:pt>
                <c:pt idx="52">
                  <c:v>97.701743571046507</c:v>
                </c:pt>
                <c:pt idx="53">
                  <c:v>97.701743571046507</c:v>
                </c:pt>
                <c:pt idx="54">
                  <c:v>97.701743571046507</c:v>
                </c:pt>
                <c:pt idx="55">
                  <c:v>97.959957112325867</c:v>
                </c:pt>
                <c:pt idx="56">
                  <c:v>98.169957999822515</c:v>
                </c:pt>
                <c:pt idx="57">
                  <c:v>99.47301890367784</c:v>
                </c:pt>
                <c:pt idx="58">
                  <c:v>100.47780898674273</c:v>
                </c:pt>
                <c:pt idx="59">
                  <c:v>101.62879614682551</c:v>
                </c:pt>
                <c:pt idx="60">
                  <c:v>101.62879614682551</c:v>
                </c:pt>
                <c:pt idx="61">
                  <c:v>101.62879614682551</c:v>
                </c:pt>
                <c:pt idx="62">
                  <c:v>101.62879614682551</c:v>
                </c:pt>
                <c:pt idx="63">
                  <c:v>102.69834949616575</c:v>
                </c:pt>
                <c:pt idx="64">
                  <c:v>102.92046351309538</c:v>
                </c:pt>
                <c:pt idx="65">
                  <c:v>102.66512833920601</c:v>
                </c:pt>
                <c:pt idx="66">
                  <c:v>102.3709352055514</c:v>
                </c:pt>
                <c:pt idx="67">
                  <c:v>102.3709352055514</c:v>
                </c:pt>
                <c:pt idx="68">
                  <c:v>102.3709352055514</c:v>
                </c:pt>
                <c:pt idx="69">
                  <c:v>102.76551140193283</c:v>
                </c:pt>
                <c:pt idx="70">
                  <c:v>102.1158398956112</c:v>
                </c:pt>
                <c:pt idx="71">
                  <c:v>103.545908760551</c:v>
                </c:pt>
                <c:pt idx="72">
                  <c:v>103.93316910648281</c:v>
                </c:pt>
                <c:pt idx="73">
                  <c:v>104.34549523510266</c:v>
                </c:pt>
                <c:pt idx="74">
                  <c:v>104.34549523510266</c:v>
                </c:pt>
                <c:pt idx="75">
                  <c:v>104.34549523510266</c:v>
                </c:pt>
                <c:pt idx="76">
                  <c:v>103.95355754216209</c:v>
                </c:pt>
                <c:pt idx="77">
                  <c:v>103.76610386588729</c:v>
                </c:pt>
                <c:pt idx="78">
                  <c:v>102.31612629316653</c:v>
                </c:pt>
                <c:pt idx="79">
                  <c:v>102.69283262533492</c:v>
                </c:pt>
                <c:pt idx="80">
                  <c:v>102.43989609093722</c:v>
                </c:pt>
                <c:pt idx="81">
                  <c:v>102.43989609093722</c:v>
                </c:pt>
                <c:pt idx="82">
                  <c:v>102.43989609093722</c:v>
                </c:pt>
                <c:pt idx="83">
                  <c:v>101.82524472119414</c:v>
                </c:pt>
                <c:pt idx="84">
                  <c:v>102.1016879226103</c:v>
                </c:pt>
                <c:pt idx="85">
                  <c:v>103.8317066559847</c:v>
                </c:pt>
                <c:pt idx="86">
                  <c:v>103.8317066559847</c:v>
                </c:pt>
                <c:pt idx="87">
                  <c:v>103.8317066559847</c:v>
                </c:pt>
                <c:pt idx="88">
                  <c:v>103.8317066559847</c:v>
                </c:pt>
                <c:pt idx="89">
                  <c:v>103.8317066559847</c:v>
                </c:pt>
                <c:pt idx="90">
                  <c:v>104.87847293015398</c:v>
                </c:pt>
                <c:pt idx="91">
                  <c:v>104.78504592195308</c:v>
                </c:pt>
                <c:pt idx="92">
                  <c:v>103.34958011815701</c:v>
                </c:pt>
                <c:pt idx="93">
                  <c:v>104.22628285236614</c:v>
                </c:pt>
                <c:pt idx="94">
                  <c:v>104.40042407946214</c:v>
                </c:pt>
                <c:pt idx="95">
                  <c:v>104.40042407946214</c:v>
                </c:pt>
                <c:pt idx="96">
                  <c:v>104.40042407946214</c:v>
                </c:pt>
                <c:pt idx="97">
                  <c:v>104.8610827938393</c:v>
                </c:pt>
                <c:pt idx="98">
                  <c:v>105.13344830811963</c:v>
                </c:pt>
                <c:pt idx="99">
                  <c:v>105.36839504632972</c:v>
                </c:pt>
                <c:pt idx="100">
                  <c:v>105.69245124165572</c:v>
                </c:pt>
                <c:pt idx="101">
                  <c:v>105.66858477871351</c:v>
                </c:pt>
                <c:pt idx="102">
                  <c:v>105.66858477871351</c:v>
                </c:pt>
                <c:pt idx="103">
                  <c:v>105.66858477871351</c:v>
                </c:pt>
                <c:pt idx="104">
                  <c:v>104.75506292830708</c:v>
                </c:pt>
                <c:pt idx="105">
                  <c:v>104.33050373827966</c:v>
                </c:pt>
                <c:pt idx="106">
                  <c:v>103.27558208983865</c:v>
                </c:pt>
                <c:pt idx="107">
                  <c:v>104.91529204635131</c:v>
                </c:pt>
                <c:pt idx="108">
                  <c:v>104.41445612048845</c:v>
                </c:pt>
                <c:pt idx="109">
                  <c:v>104.41445612048845</c:v>
                </c:pt>
                <c:pt idx="110">
                  <c:v>104.41445612048845</c:v>
                </c:pt>
                <c:pt idx="111">
                  <c:v>103.8694852279787</c:v>
                </c:pt>
                <c:pt idx="112">
                  <c:v>103.55058610755978</c:v>
                </c:pt>
                <c:pt idx="113">
                  <c:v>103.91278067080351</c:v>
                </c:pt>
                <c:pt idx="114">
                  <c:v>103.85569305090151</c:v>
                </c:pt>
                <c:pt idx="115">
                  <c:v>103.66380189156709</c:v>
                </c:pt>
                <c:pt idx="116">
                  <c:v>103.66380189156709</c:v>
                </c:pt>
                <c:pt idx="117">
                  <c:v>103.66380189156709</c:v>
                </c:pt>
                <c:pt idx="118">
                  <c:v>103.28289794028828</c:v>
                </c:pt>
                <c:pt idx="119">
                  <c:v>102.47047874445612</c:v>
                </c:pt>
                <c:pt idx="120">
                  <c:v>101.77055574078382</c:v>
                </c:pt>
                <c:pt idx="121">
                  <c:v>100.87670273420913</c:v>
                </c:pt>
                <c:pt idx="122">
                  <c:v>100.3334108893436</c:v>
                </c:pt>
                <c:pt idx="123">
                  <c:v>100.3334108893436</c:v>
                </c:pt>
                <c:pt idx="124">
                  <c:v>100.3334108893436</c:v>
                </c:pt>
                <c:pt idx="125">
                  <c:v>99.337975500296253</c:v>
                </c:pt>
                <c:pt idx="126">
                  <c:v>99.958983264692264</c:v>
                </c:pt>
                <c:pt idx="127">
                  <c:v>99.863517412923386</c:v>
                </c:pt>
                <c:pt idx="128">
                  <c:v>99.84384856909162</c:v>
                </c:pt>
                <c:pt idx="129">
                  <c:v>99.719479111447981</c:v>
                </c:pt>
                <c:pt idx="130">
                  <c:v>99.719479111447981</c:v>
                </c:pt>
                <c:pt idx="131">
                  <c:v>99.719479111447981</c:v>
                </c:pt>
                <c:pt idx="132">
                  <c:v>98.515122222675302</c:v>
                </c:pt>
                <c:pt idx="133">
                  <c:v>98.488977052215972</c:v>
                </c:pt>
                <c:pt idx="134">
                  <c:v>96.743247230171065</c:v>
                </c:pt>
                <c:pt idx="135">
                  <c:v>96.701151107092073</c:v>
                </c:pt>
                <c:pt idx="136">
                  <c:v>96.701151107092073</c:v>
                </c:pt>
                <c:pt idx="137">
                  <c:v>96.701151107092073</c:v>
                </c:pt>
                <c:pt idx="138">
                  <c:v>96.701151107092073</c:v>
                </c:pt>
                <c:pt idx="139">
                  <c:v>96.701151107092073</c:v>
                </c:pt>
                <c:pt idx="140">
                  <c:v>96.701151107092073</c:v>
                </c:pt>
                <c:pt idx="141">
                  <c:v>96.701151107092073</c:v>
                </c:pt>
                <c:pt idx="142">
                  <c:v>96.701151107092073</c:v>
                </c:pt>
                <c:pt idx="143">
                  <c:v>96.701151107092073</c:v>
                </c:pt>
                <c:pt idx="144">
                  <c:v>96.701151107092073</c:v>
                </c:pt>
                <c:pt idx="145">
                  <c:v>96.701151107092073</c:v>
                </c:pt>
                <c:pt idx="146">
                  <c:v>96.701151107092073</c:v>
                </c:pt>
                <c:pt idx="147">
                  <c:v>96.701151107092073</c:v>
                </c:pt>
                <c:pt idx="148">
                  <c:v>97.519566901653391</c:v>
                </c:pt>
                <c:pt idx="149">
                  <c:v>97.828031940283466</c:v>
                </c:pt>
                <c:pt idx="150">
                  <c:v>97.687111870147262</c:v>
                </c:pt>
                <c:pt idx="151">
                  <c:v>97.687111870147262</c:v>
                </c:pt>
                <c:pt idx="152">
                  <c:v>96.91223138235992</c:v>
                </c:pt>
                <c:pt idx="153">
                  <c:v>94.807425228410466</c:v>
                </c:pt>
                <c:pt idx="154">
                  <c:v>94.144561204884582</c:v>
                </c:pt>
                <c:pt idx="155">
                  <c:v>93.890785146664783</c:v>
                </c:pt>
                <c:pt idx="156">
                  <c:v>94.676099716240927</c:v>
                </c:pt>
                <c:pt idx="157">
                  <c:v>93.021398262905279</c:v>
                </c:pt>
                <c:pt idx="158">
                  <c:v>93.021398262905279</c:v>
                </c:pt>
                <c:pt idx="159">
                  <c:v>93.021398262905279</c:v>
                </c:pt>
                <c:pt idx="160">
                  <c:v>91.915985253164408</c:v>
                </c:pt>
                <c:pt idx="161">
                  <c:v>92.337066415928902</c:v>
                </c:pt>
                <c:pt idx="162">
                  <c:v>94.205126852049517</c:v>
                </c:pt>
                <c:pt idx="163">
                  <c:v>93.681024123117382</c:v>
                </c:pt>
                <c:pt idx="164">
                  <c:v>93.091318604087775</c:v>
                </c:pt>
                <c:pt idx="165">
                  <c:v>93.091318604087775</c:v>
                </c:pt>
                <c:pt idx="166">
                  <c:v>93.091318604087775</c:v>
                </c:pt>
                <c:pt idx="167">
                  <c:v>92.861888736708508</c:v>
                </c:pt>
                <c:pt idx="168">
                  <c:v>93.84209276498369</c:v>
                </c:pt>
                <c:pt idx="169">
                  <c:v>93.168554795719871</c:v>
                </c:pt>
                <c:pt idx="170">
                  <c:v>93.408058948964154</c:v>
                </c:pt>
                <c:pt idx="171">
                  <c:v>94.673940940698429</c:v>
                </c:pt>
                <c:pt idx="172">
                  <c:v>94.673940940698429</c:v>
                </c:pt>
                <c:pt idx="173">
                  <c:v>94.673940940698429</c:v>
                </c:pt>
                <c:pt idx="174">
                  <c:v>94.17130603521683</c:v>
                </c:pt>
                <c:pt idx="175">
                  <c:v>95.830325039637529</c:v>
                </c:pt>
                <c:pt idx="176">
                  <c:v>96.8463887283133</c:v>
                </c:pt>
                <c:pt idx="177">
                  <c:v>97.315922408809712</c:v>
                </c:pt>
                <c:pt idx="178">
                  <c:v>100</c:v>
                </c:pt>
                <c:pt idx="179">
                  <c:v>100</c:v>
                </c:pt>
                <c:pt idx="180">
                  <c:v>100</c:v>
                </c:pt>
                <c:pt idx="181">
                  <c:v>100</c:v>
                </c:pt>
                <c:pt idx="182">
                  <c:v>99.303555023590619</c:v>
                </c:pt>
                <c:pt idx="183">
                  <c:v>99.470500332211557</c:v>
                </c:pt>
                <c:pt idx="184">
                  <c:v>100.24502102407517</c:v>
                </c:pt>
                <c:pt idx="185">
                  <c:v>100.30246843990088</c:v>
                </c:pt>
                <c:pt idx="186">
                  <c:v>100.30246843990088</c:v>
                </c:pt>
                <c:pt idx="187">
                  <c:v>100.30246843990088</c:v>
                </c:pt>
                <c:pt idx="188">
                  <c:v>99.83569319481991</c:v>
                </c:pt>
                <c:pt idx="189">
                  <c:v>99.731832104830133</c:v>
                </c:pt>
                <c:pt idx="190">
                  <c:v>99.456468291185246</c:v>
                </c:pt>
                <c:pt idx="191">
                  <c:v>99.329700194049906</c:v>
                </c:pt>
                <c:pt idx="192">
                  <c:v>99.031669237208661</c:v>
                </c:pt>
                <c:pt idx="193">
                  <c:v>99.031669237208661</c:v>
                </c:pt>
                <c:pt idx="194">
                  <c:v>99.031669237208661</c:v>
                </c:pt>
                <c:pt idx="195">
                  <c:v>99.779445098739984</c:v>
                </c:pt>
                <c:pt idx="196">
                  <c:v>98.160243509881198</c:v>
                </c:pt>
                <c:pt idx="197">
                  <c:v>96.825280700786493</c:v>
                </c:pt>
                <c:pt idx="198">
                  <c:v>96.427226477142199</c:v>
                </c:pt>
                <c:pt idx="199">
                  <c:v>97.335471320666883</c:v>
                </c:pt>
                <c:pt idx="200">
                  <c:v>97.335471320666883</c:v>
                </c:pt>
                <c:pt idx="201">
                  <c:v>97.335471320666883</c:v>
                </c:pt>
                <c:pt idx="202">
                  <c:v>98.538149161795445</c:v>
                </c:pt>
                <c:pt idx="203">
                  <c:v>98.699457667610943</c:v>
                </c:pt>
                <c:pt idx="204">
                  <c:v>100.06956054525877</c:v>
                </c:pt>
                <c:pt idx="205">
                  <c:v>101.39372947664087</c:v>
                </c:pt>
                <c:pt idx="206">
                  <c:v>100.72606817413161</c:v>
                </c:pt>
                <c:pt idx="207">
                  <c:v>100.72606817413161</c:v>
                </c:pt>
                <c:pt idx="208">
                  <c:v>100.72606817413161</c:v>
                </c:pt>
                <c:pt idx="209">
                  <c:v>101.41519730009138</c:v>
                </c:pt>
                <c:pt idx="210">
                  <c:v>101.43126818468563</c:v>
                </c:pt>
                <c:pt idx="211">
                  <c:v>101.50202804969021</c:v>
                </c:pt>
                <c:pt idx="212">
                  <c:v>99.79071870435088</c:v>
                </c:pt>
                <c:pt idx="213">
                  <c:v>100.72366953463995</c:v>
                </c:pt>
                <c:pt idx="214">
                  <c:v>100.72366953463995</c:v>
                </c:pt>
                <c:pt idx="215">
                  <c:v>100.72366953463995</c:v>
                </c:pt>
                <c:pt idx="216">
                  <c:v>101.76108111479166</c:v>
                </c:pt>
                <c:pt idx="217">
                  <c:v>100.57651300182536</c:v>
                </c:pt>
                <c:pt idx="218">
                  <c:v>100.74453769821758</c:v>
                </c:pt>
                <c:pt idx="219">
                  <c:v>101.77103546868216</c:v>
                </c:pt>
                <c:pt idx="220">
                  <c:v>101.5278134242258</c:v>
                </c:pt>
                <c:pt idx="221">
                  <c:v>101.5278134242258</c:v>
                </c:pt>
                <c:pt idx="222">
                  <c:v>101.5278134242258</c:v>
                </c:pt>
                <c:pt idx="223">
                  <c:v>101.668733494362</c:v>
                </c:pt>
                <c:pt idx="224">
                  <c:v>100.02890360587476</c:v>
                </c:pt>
                <c:pt idx="225">
                  <c:v>100.97576654521556</c:v>
                </c:pt>
                <c:pt idx="226">
                  <c:v>99.48837019642454</c:v>
                </c:pt>
                <c:pt idx="227">
                  <c:v>99.897338229756073</c:v>
                </c:pt>
                <c:pt idx="228">
                  <c:v>99.897338229756073</c:v>
                </c:pt>
                <c:pt idx="229">
                  <c:v>99.897338229756073</c:v>
                </c:pt>
                <c:pt idx="230">
                  <c:v>101.07974756717989</c:v>
                </c:pt>
                <c:pt idx="231">
                  <c:v>100.92287654442397</c:v>
                </c:pt>
                <c:pt idx="232">
                  <c:v>102.38472738262857</c:v>
                </c:pt>
                <c:pt idx="233">
                  <c:v>103.65096917028661</c:v>
                </c:pt>
                <c:pt idx="234">
                  <c:v>104.26370162843635</c:v>
                </c:pt>
                <c:pt idx="235">
                  <c:v>104.26370162843635</c:v>
                </c:pt>
                <c:pt idx="236">
                  <c:v>104.26370162843635</c:v>
                </c:pt>
                <c:pt idx="237">
                  <c:v>106.14195628239666</c:v>
                </c:pt>
                <c:pt idx="238">
                  <c:v>106.22398975301212</c:v>
                </c:pt>
                <c:pt idx="239">
                  <c:v>104.49900816257021</c:v>
                </c:pt>
                <c:pt idx="240">
                  <c:v>103.31863766871432</c:v>
                </c:pt>
                <c:pt idx="241">
                  <c:v>102.56954255546252</c:v>
                </c:pt>
                <c:pt idx="242">
                  <c:v>102.58153575292094</c:v>
                </c:pt>
                <c:pt idx="243">
                  <c:v>102.59352895037935</c:v>
                </c:pt>
                <c:pt idx="244">
                  <c:v>102.79465487175673</c:v>
                </c:pt>
                <c:pt idx="245">
                  <c:v>103.93292924253363</c:v>
                </c:pt>
                <c:pt idx="246">
                  <c:v>104.35664890873898</c:v>
                </c:pt>
                <c:pt idx="247">
                  <c:v>104.88482932480699</c:v>
                </c:pt>
                <c:pt idx="248">
                  <c:v>104.02671604665832</c:v>
                </c:pt>
                <c:pt idx="249">
                  <c:v>104.02671604665832</c:v>
                </c:pt>
                <c:pt idx="250">
                  <c:v>104.02671604665832</c:v>
                </c:pt>
                <c:pt idx="251">
                  <c:v>103.24296059275179</c:v>
                </c:pt>
                <c:pt idx="252">
                  <c:v>103.25219535479474</c:v>
                </c:pt>
                <c:pt idx="253">
                  <c:v>103.78433352602404</c:v>
                </c:pt>
                <c:pt idx="254">
                  <c:v>103.51928386219339</c:v>
                </c:pt>
                <c:pt idx="255">
                  <c:v>103.20086446967284</c:v>
                </c:pt>
                <c:pt idx="256">
                  <c:v>103.20086446967284</c:v>
                </c:pt>
                <c:pt idx="257">
                  <c:v>103.20086446967284</c:v>
                </c:pt>
                <c:pt idx="258">
                  <c:v>103.15972780239046</c:v>
                </c:pt>
                <c:pt idx="259">
                  <c:v>102.2121452712022</c:v>
                </c:pt>
                <c:pt idx="260">
                  <c:v>102.75675636778819</c:v>
                </c:pt>
                <c:pt idx="261">
                  <c:v>102.8263169130469</c:v>
                </c:pt>
                <c:pt idx="262">
                  <c:v>101.29406600576152</c:v>
                </c:pt>
                <c:pt idx="263">
                  <c:v>101.29406600576152</c:v>
                </c:pt>
                <c:pt idx="264">
                  <c:v>101.29406600576152</c:v>
                </c:pt>
                <c:pt idx="265">
                  <c:v>101.29406600576152</c:v>
                </c:pt>
                <c:pt idx="266">
                  <c:v>101.88497084453697</c:v>
                </c:pt>
                <c:pt idx="267">
                  <c:v>100.67209878556881</c:v>
                </c:pt>
                <c:pt idx="268">
                  <c:v>100.17150272365514</c:v>
                </c:pt>
                <c:pt idx="269">
                  <c:v>99.603864687949027</c:v>
                </c:pt>
                <c:pt idx="270">
                  <c:v>99.603864687949027</c:v>
                </c:pt>
                <c:pt idx="271">
                  <c:v>99.603864687949027</c:v>
                </c:pt>
                <c:pt idx="272">
                  <c:v>99.494846523052132</c:v>
                </c:pt>
                <c:pt idx="273">
                  <c:v>98.119226774573463</c:v>
                </c:pt>
                <c:pt idx="274">
                  <c:v>97.532879350832218</c:v>
                </c:pt>
                <c:pt idx="275">
                  <c:v>97.421942274342015</c:v>
                </c:pt>
                <c:pt idx="276">
                  <c:v>98.265303919616798</c:v>
                </c:pt>
                <c:pt idx="277">
                  <c:v>98.265303919616798</c:v>
                </c:pt>
                <c:pt idx="278">
                  <c:v>98.265303919616798</c:v>
                </c:pt>
                <c:pt idx="279">
                  <c:v>98.265303919616798</c:v>
                </c:pt>
                <c:pt idx="280">
                  <c:v>98.265303919616798</c:v>
                </c:pt>
                <c:pt idx="281">
                  <c:v>100.3341304811911</c:v>
                </c:pt>
                <c:pt idx="282">
                  <c:v>99.627971014840384</c:v>
                </c:pt>
                <c:pt idx="283">
                  <c:v>101.48811594063848</c:v>
                </c:pt>
                <c:pt idx="284">
                  <c:v>101.48811594063848</c:v>
                </c:pt>
                <c:pt idx="285">
                  <c:v>101.48811594063848</c:v>
                </c:pt>
                <c:pt idx="286">
                  <c:v>101.28854913493068</c:v>
                </c:pt>
                <c:pt idx="287">
                  <c:v>99.942792448123441</c:v>
                </c:pt>
                <c:pt idx="288">
                  <c:v>99.063691074422579</c:v>
                </c:pt>
                <c:pt idx="289">
                  <c:v>99.630969314205004</c:v>
                </c:pt>
                <c:pt idx="290">
                  <c:v>99.613339313941125</c:v>
                </c:pt>
                <c:pt idx="291">
                  <c:v>99.613339313941125</c:v>
                </c:pt>
                <c:pt idx="292">
                  <c:v>99.613339313941125</c:v>
                </c:pt>
                <c:pt idx="293">
                  <c:v>99.167911960336127</c:v>
                </c:pt>
                <c:pt idx="294">
                  <c:v>99.386667881977374</c:v>
                </c:pt>
                <c:pt idx="295">
                  <c:v>95.963569463400376</c:v>
                </c:pt>
                <c:pt idx="296">
                  <c:v>95.784391093371852</c:v>
                </c:pt>
                <c:pt idx="297">
                  <c:v>95.952775585687803</c:v>
                </c:pt>
                <c:pt idx="298">
                  <c:v>95.952775585687803</c:v>
                </c:pt>
                <c:pt idx="299">
                  <c:v>95.952775585687803</c:v>
                </c:pt>
                <c:pt idx="300">
                  <c:v>97.096326963346399</c:v>
                </c:pt>
                <c:pt idx="301">
                  <c:v>96.368819605519747</c:v>
                </c:pt>
                <c:pt idx="302">
                  <c:v>96.156180214582264</c:v>
                </c:pt>
                <c:pt idx="303">
                  <c:v>98.043429766636365</c:v>
                </c:pt>
                <c:pt idx="304">
                  <c:v>96.175609194464883</c:v>
                </c:pt>
                <c:pt idx="305">
                  <c:v>96.175609194464883</c:v>
                </c:pt>
                <c:pt idx="306">
                  <c:v>96.175609194464883</c:v>
                </c:pt>
                <c:pt idx="307">
                  <c:v>93.841373173136191</c:v>
                </c:pt>
                <c:pt idx="308">
                  <c:v>92.534594378068775</c:v>
                </c:pt>
                <c:pt idx="309">
                  <c:v>92.055466139605613</c:v>
                </c:pt>
                <c:pt idx="310">
                  <c:v>88.873670853891653</c:v>
                </c:pt>
                <c:pt idx="311">
                  <c:v>93.390069152776547</c:v>
                </c:pt>
                <c:pt idx="312">
                  <c:v>93.390069152776547</c:v>
                </c:pt>
                <c:pt idx="313">
                  <c:v>93.390069152776547</c:v>
                </c:pt>
                <c:pt idx="314">
                  <c:v>96.303096883447708</c:v>
                </c:pt>
                <c:pt idx="315">
                  <c:v>96.207511099704263</c:v>
                </c:pt>
                <c:pt idx="316">
                  <c:v>98.071014120790693</c:v>
                </c:pt>
                <c:pt idx="317">
                  <c:v>98.505167868784824</c:v>
                </c:pt>
                <c:pt idx="318">
                  <c:v>99.611180538398628</c:v>
                </c:pt>
                <c:pt idx="319">
                  <c:v>99.611180538398628</c:v>
                </c:pt>
                <c:pt idx="320">
                  <c:v>99.611180538398628</c:v>
                </c:pt>
                <c:pt idx="321">
                  <c:v>99.684339042894848</c:v>
                </c:pt>
                <c:pt idx="322">
                  <c:v>99.344211962974597</c:v>
                </c:pt>
                <c:pt idx="323">
                  <c:v>100.67257851346712</c:v>
                </c:pt>
                <c:pt idx="324">
                  <c:v>101.54448396869297</c:v>
                </c:pt>
                <c:pt idx="325">
                  <c:v>101.25005097108921</c:v>
                </c:pt>
                <c:pt idx="326">
                  <c:v>101.25005097108921</c:v>
                </c:pt>
                <c:pt idx="327">
                  <c:v>101.25005097108921</c:v>
                </c:pt>
                <c:pt idx="328">
                  <c:v>101.33724151661177</c:v>
                </c:pt>
                <c:pt idx="329">
                  <c:v>102.44913085298019</c:v>
                </c:pt>
                <c:pt idx="330">
                  <c:v>102.07242452081178</c:v>
                </c:pt>
                <c:pt idx="331">
                  <c:v>102.23493234637313</c:v>
                </c:pt>
                <c:pt idx="332">
                  <c:v>103.92513366418569</c:v>
                </c:pt>
                <c:pt idx="333">
                  <c:v>103.92513366418569</c:v>
                </c:pt>
                <c:pt idx="334">
                  <c:v>103.92513366418569</c:v>
                </c:pt>
                <c:pt idx="335">
                  <c:v>103.75902787938681</c:v>
                </c:pt>
                <c:pt idx="336">
                  <c:v>102.70350657107289</c:v>
                </c:pt>
                <c:pt idx="337">
                  <c:v>102.9314972547571</c:v>
                </c:pt>
                <c:pt idx="338">
                  <c:v>102.62195282835575</c:v>
                </c:pt>
                <c:pt idx="339">
                  <c:v>105.15467626762101</c:v>
                </c:pt>
                <c:pt idx="340">
                  <c:v>105.15467626762101</c:v>
                </c:pt>
                <c:pt idx="341">
                  <c:v>105.15467626762101</c:v>
                </c:pt>
                <c:pt idx="342">
                  <c:v>105.43363804050345</c:v>
                </c:pt>
                <c:pt idx="343">
                  <c:v>106.9637301722463</c:v>
                </c:pt>
                <c:pt idx="344">
                  <c:v>108.01025658246641</c:v>
                </c:pt>
                <c:pt idx="345">
                  <c:v>107.63894718915429</c:v>
                </c:pt>
                <c:pt idx="346">
                  <c:v>108.49022434475168</c:v>
                </c:pt>
                <c:pt idx="347">
                  <c:v>108.49022434475168</c:v>
                </c:pt>
                <c:pt idx="348">
                  <c:v>108.49022434475168</c:v>
                </c:pt>
                <c:pt idx="349">
                  <c:v>108.4450099903335</c:v>
                </c:pt>
                <c:pt idx="350">
                  <c:v>108.58880842785973</c:v>
                </c:pt>
                <c:pt idx="351">
                  <c:v>108.43961305147722</c:v>
                </c:pt>
                <c:pt idx="352">
                  <c:v>108.34558638340333</c:v>
                </c:pt>
                <c:pt idx="353">
                  <c:v>106.9089212598614</c:v>
                </c:pt>
                <c:pt idx="354">
                  <c:v>106.9089212598614</c:v>
                </c:pt>
                <c:pt idx="355">
                  <c:v>106.9089212598614</c:v>
                </c:pt>
                <c:pt idx="356">
                  <c:v>106.9089212598614</c:v>
                </c:pt>
                <c:pt idx="357">
                  <c:v>107.65225963833316</c:v>
                </c:pt>
                <c:pt idx="358">
                  <c:v>110.93899540180811</c:v>
                </c:pt>
                <c:pt idx="359">
                  <c:v>111.00855594706681</c:v>
                </c:pt>
                <c:pt idx="360">
                  <c:v>112.23510025113758</c:v>
                </c:pt>
                <c:pt idx="361">
                  <c:v>112.23510025113758</c:v>
                </c:pt>
                <c:pt idx="362">
                  <c:v>112.23510025113758</c:v>
                </c:pt>
                <c:pt idx="363">
                  <c:v>112.48707732973857</c:v>
                </c:pt>
                <c:pt idx="364">
                  <c:v>112.43898460793039</c:v>
                </c:pt>
              </c:numCache>
            </c:numRef>
          </c:val>
          <c:smooth val="0"/>
        </c:ser>
        <c:ser>
          <c:idx val="8"/>
          <c:order val="8"/>
          <c:tx>
            <c:strRef>
              <c:f>'index-w'!$X$1</c:f>
              <c:strCache>
                <c:ptCount val="1"/>
                <c:pt idx="0">
                  <c:v>韓國KOSPI</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'index-w'!$X$2:$X$366</c:f>
              <c:numCache>
                <c:formatCode>0.00</c:formatCode>
                <c:ptCount val="365"/>
                <c:pt idx="0">
                  <c:v>99.747617663704375</c:v>
                </c:pt>
                <c:pt idx="1">
                  <c:v>98.720752966129766</c:v>
                </c:pt>
                <c:pt idx="2">
                  <c:v>98.243011048737827</c:v>
                </c:pt>
                <c:pt idx="3">
                  <c:v>98.160923056528532</c:v>
                </c:pt>
                <c:pt idx="4">
                  <c:v>98.160923056528532</c:v>
                </c:pt>
                <c:pt idx="5">
                  <c:v>98.160923056528532</c:v>
                </c:pt>
                <c:pt idx="6">
                  <c:v>101.2950527963453</c:v>
                </c:pt>
                <c:pt idx="7">
                  <c:v>101.59434255676052</c:v>
                </c:pt>
                <c:pt idx="8">
                  <c:v>101.09059761078055</c:v>
                </c:pt>
                <c:pt idx="9">
                  <c:v>101.01003920848821</c:v>
                </c:pt>
                <c:pt idx="10">
                  <c:v>99.596698125232635</c:v>
                </c:pt>
                <c:pt idx="11">
                  <c:v>99.596698125232635</c:v>
                </c:pt>
                <c:pt idx="12">
                  <c:v>99.596698125232635</c:v>
                </c:pt>
                <c:pt idx="13">
                  <c:v>99.524807399136279</c:v>
                </c:pt>
                <c:pt idx="14">
                  <c:v>100.38341720584712</c:v>
                </c:pt>
                <c:pt idx="15">
                  <c:v>100.54657346365438</c:v>
                </c:pt>
                <c:pt idx="16">
                  <c:v>100.90500736752475</c:v>
                </c:pt>
                <c:pt idx="17">
                  <c:v>102.87155013740814</c:v>
                </c:pt>
                <c:pt idx="18">
                  <c:v>102.87155013740814</c:v>
                </c:pt>
                <c:pt idx="19">
                  <c:v>102.87155013740814</c:v>
                </c:pt>
                <c:pt idx="20">
                  <c:v>103.20500073930178</c:v>
                </c:pt>
                <c:pt idx="21">
                  <c:v>103.35337096124529</c:v>
                </c:pt>
                <c:pt idx="22">
                  <c:v>102.56563215401951</c:v>
                </c:pt>
                <c:pt idx="23">
                  <c:v>101.25069468875395</c:v>
                </c:pt>
                <c:pt idx="24">
                  <c:v>101.21347466744166</c:v>
                </c:pt>
                <c:pt idx="25">
                  <c:v>101.21347466744166</c:v>
                </c:pt>
                <c:pt idx="26">
                  <c:v>101.21347466744166</c:v>
                </c:pt>
                <c:pt idx="27">
                  <c:v>101.09161733739185</c:v>
                </c:pt>
                <c:pt idx="28">
                  <c:v>101.12628804217589</c:v>
                </c:pt>
                <c:pt idx="29">
                  <c:v>100.29674044388702</c:v>
                </c:pt>
                <c:pt idx="30">
                  <c:v>100.40075255823915</c:v>
                </c:pt>
                <c:pt idx="31">
                  <c:v>100.40075255823915</c:v>
                </c:pt>
                <c:pt idx="32">
                  <c:v>100.40075255823915</c:v>
                </c:pt>
                <c:pt idx="33">
                  <c:v>100.40075255823915</c:v>
                </c:pt>
                <c:pt idx="34">
                  <c:v>99.783308095099684</c:v>
                </c:pt>
                <c:pt idx="35">
                  <c:v>99.959210935548199</c:v>
                </c:pt>
                <c:pt idx="36">
                  <c:v>98.795193008754353</c:v>
                </c:pt>
                <c:pt idx="37">
                  <c:v>99.691022836777449</c:v>
                </c:pt>
                <c:pt idx="38">
                  <c:v>99.304546451096471</c:v>
                </c:pt>
                <c:pt idx="39">
                  <c:v>99.304546451096471</c:v>
                </c:pt>
                <c:pt idx="40">
                  <c:v>99.304546451096471</c:v>
                </c:pt>
                <c:pt idx="41">
                  <c:v>99.259168616893803</c:v>
                </c:pt>
                <c:pt idx="42">
                  <c:v>99.766482606013312</c:v>
                </c:pt>
                <c:pt idx="43">
                  <c:v>100.34415773131228</c:v>
                </c:pt>
                <c:pt idx="44">
                  <c:v>100.33650978172754</c:v>
                </c:pt>
                <c:pt idx="45">
                  <c:v>100.28960235760792</c:v>
                </c:pt>
                <c:pt idx="46">
                  <c:v>100.28960235760792</c:v>
                </c:pt>
                <c:pt idx="47">
                  <c:v>100.28960235760792</c:v>
                </c:pt>
                <c:pt idx="48">
                  <c:v>100.82495882853807</c:v>
                </c:pt>
                <c:pt idx="49">
                  <c:v>100.95803315131215</c:v>
                </c:pt>
                <c:pt idx="50">
                  <c:v>101.08040034466758</c:v>
                </c:pt>
                <c:pt idx="51">
                  <c:v>100.33141114867104</c:v>
                </c:pt>
                <c:pt idx="52">
                  <c:v>100.78518949069756</c:v>
                </c:pt>
                <c:pt idx="53">
                  <c:v>100.78518949069756</c:v>
                </c:pt>
                <c:pt idx="54">
                  <c:v>100.78518949069756</c:v>
                </c:pt>
                <c:pt idx="55">
                  <c:v>101.27975689717586</c:v>
                </c:pt>
                <c:pt idx="56">
                  <c:v>100.8586098067108</c:v>
                </c:pt>
                <c:pt idx="57">
                  <c:v>101.67439109574723</c:v>
                </c:pt>
                <c:pt idx="58">
                  <c:v>101.67439109574723</c:v>
                </c:pt>
                <c:pt idx="59">
                  <c:v>102.02007841697639</c:v>
                </c:pt>
                <c:pt idx="60">
                  <c:v>102.02007841697639</c:v>
                </c:pt>
                <c:pt idx="61">
                  <c:v>102.02007841697639</c:v>
                </c:pt>
                <c:pt idx="62">
                  <c:v>102.02007841697639</c:v>
                </c:pt>
                <c:pt idx="63">
                  <c:v>102.75785062024873</c:v>
                </c:pt>
                <c:pt idx="64">
                  <c:v>102.97352279853773</c:v>
                </c:pt>
                <c:pt idx="65">
                  <c:v>102.71451223926867</c:v>
                </c:pt>
                <c:pt idx="66">
                  <c:v>102.76243938999954</c:v>
                </c:pt>
                <c:pt idx="67">
                  <c:v>102.76243938999954</c:v>
                </c:pt>
                <c:pt idx="68">
                  <c:v>102.76243938999954</c:v>
                </c:pt>
                <c:pt idx="69">
                  <c:v>103.09945903503272</c:v>
                </c:pt>
                <c:pt idx="70">
                  <c:v>102.2699114367438</c:v>
                </c:pt>
                <c:pt idx="71">
                  <c:v>102.55186584476702</c:v>
                </c:pt>
                <c:pt idx="72">
                  <c:v>102.43663673769062</c:v>
                </c:pt>
                <c:pt idx="73">
                  <c:v>102.722670052159</c:v>
                </c:pt>
                <c:pt idx="74">
                  <c:v>102.722670052159</c:v>
                </c:pt>
                <c:pt idx="75">
                  <c:v>102.722670052159</c:v>
                </c:pt>
                <c:pt idx="76">
                  <c:v>102.78487337544804</c:v>
                </c:pt>
                <c:pt idx="77">
                  <c:v>101.02023647460115</c:v>
                </c:pt>
                <c:pt idx="78">
                  <c:v>100.46193615491686</c:v>
                </c:pt>
                <c:pt idx="79">
                  <c:v>100.54759319026572</c:v>
                </c:pt>
                <c:pt idx="80">
                  <c:v>100.64140803850486</c:v>
                </c:pt>
                <c:pt idx="81">
                  <c:v>100.64140803850486</c:v>
                </c:pt>
                <c:pt idx="82">
                  <c:v>100.64140803850486</c:v>
                </c:pt>
                <c:pt idx="83">
                  <c:v>100.51037316895338</c:v>
                </c:pt>
                <c:pt idx="84">
                  <c:v>100.07291045270762</c:v>
                </c:pt>
                <c:pt idx="85">
                  <c:v>100.90041859777395</c:v>
                </c:pt>
                <c:pt idx="86">
                  <c:v>100.6250924127241</c:v>
                </c:pt>
                <c:pt idx="87">
                  <c:v>100.6250924127241</c:v>
                </c:pt>
                <c:pt idx="88">
                  <c:v>100.6250924127241</c:v>
                </c:pt>
                <c:pt idx="89">
                  <c:v>100.6250924127241</c:v>
                </c:pt>
                <c:pt idx="90">
                  <c:v>101.76106785770736</c:v>
                </c:pt>
                <c:pt idx="91">
                  <c:v>102.08177187695975</c:v>
                </c:pt>
                <c:pt idx="92">
                  <c:v>101.71314070697646</c:v>
                </c:pt>
                <c:pt idx="93">
                  <c:v>101.08243979789016</c:v>
                </c:pt>
                <c:pt idx="94">
                  <c:v>101.14719243770746</c:v>
                </c:pt>
                <c:pt idx="95">
                  <c:v>101.14719243770746</c:v>
                </c:pt>
                <c:pt idx="96">
                  <c:v>101.14719243770746</c:v>
                </c:pt>
                <c:pt idx="97">
                  <c:v>101.25732291172737</c:v>
                </c:pt>
                <c:pt idx="98">
                  <c:v>101.72384783639504</c:v>
                </c:pt>
                <c:pt idx="99">
                  <c:v>101.81001473504953</c:v>
                </c:pt>
                <c:pt idx="100">
                  <c:v>101.45056110456787</c:v>
                </c:pt>
                <c:pt idx="101">
                  <c:v>101.5708888447007</c:v>
                </c:pt>
                <c:pt idx="102">
                  <c:v>101.5708888447007</c:v>
                </c:pt>
                <c:pt idx="103">
                  <c:v>101.5708888447007</c:v>
                </c:pt>
                <c:pt idx="104">
                  <c:v>101.36031529946821</c:v>
                </c:pt>
                <c:pt idx="105">
                  <c:v>100.69290423237531</c:v>
                </c:pt>
                <c:pt idx="106">
                  <c:v>100.44154162269096</c:v>
                </c:pt>
                <c:pt idx="107">
                  <c:v>100.5588101829899</c:v>
                </c:pt>
                <c:pt idx="108">
                  <c:v>100.51496193870423</c:v>
                </c:pt>
                <c:pt idx="109">
                  <c:v>100.51496193870423</c:v>
                </c:pt>
                <c:pt idx="110">
                  <c:v>100.51496193870423</c:v>
                </c:pt>
                <c:pt idx="111">
                  <c:v>100.40891037112948</c:v>
                </c:pt>
                <c:pt idx="112">
                  <c:v>99.573754276478468</c:v>
                </c:pt>
                <c:pt idx="113">
                  <c:v>99.225517638721058</c:v>
                </c:pt>
                <c:pt idx="114">
                  <c:v>99.824607022857151</c:v>
                </c:pt>
                <c:pt idx="115">
                  <c:v>99.710397642392095</c:v>
                </c:pt>
                <c:pt idx="116">
                  <c:v>99.710397642392095</c:v>
                </c:pt>
                <c:pt idx="117">
                  <c:v>99.710397642392095</c:v>
                </c:pt>
                <c:pt idx="118">
                  <c:v>99.839902922026596</c:v>
                </c:pt>
                <c:pt idx="119">
                  <c:v>99.291799868455271</c:v>
                </c:pt>
                <c:pt idx="120">
                  <c:v>97.72346034028277</c:v>
                </c:pt>
                <c:pt idx="121">
                  <c:v>97.901912497259502</c:v>
                </c:pt>
                <c:pt idx="122">
                  <c:v>97.820844231661468</c:v>
                </c:pt>
                <c:pt idx="123">
                  <c:v>97.820844231661468</c:v>
                </c:pt>
                <c:pt idx="124">
                  <c:v>97.820844231661468</c:v>
                </c:pt>
                <c:pt idx="125">
                  <c:v>97.51288679505025</c:v>
                </c:pt>
                <c:pt idx="126">
                  <c:v>97.599053693704732</c:v>
                </c:pt>
                <c:pt idx="127">
                  <c:v>97.70816444111334</c:v>
                </c:pt>
                <c:pt idx="128">
                  <c:v>97.702046081445573</c:v>
                </c:pt>
                <c:pt idx="129">
                  <c:v>97.324747235266216</c:v>
                </c:pt>
                <c:pt idx="130">
                  <c:v>97.324747235266216</c:v>
                </c:pt>
                <c:pt idx="131">
                  <c:v>97.324747235266216</c:v>
                </c:pt>
                <c:pt idx="132">
                  <c:v>96.055187604203311</c:v>
                </c:pt>
                <c:pt idx="133">
                  <c:v>96.277488005465727</c:v>
                </c:pt>
                <c:pt idx="134">
                  <c:v>94.946744777725101</c:v>
                </c:pt>
                <c:pt idx="135">
                  <c:v>93.574192758921328</c:v>
                </c:pt>
                <c:pt idx="136">
                  <c:v>93.574192758921328</c:v>
                </c:pt>
                <c:pt idx="137">
                  <c:v>93.574192758921328</c:v>
                </c:pt>
                <c:pt idx="138">
                  <c:v>93.574192758921328</c:v>
                </c:pt>
                <c:pt idx="139">
                  <c:v>94.913093799552357</c:v>
                </c:pt>
                <c:pt idx="140">
                  <c:v>97.781074893820943</c:v>
                </c:pt>
                <c:pt idx="141">
                  <c:v>97.781074893820943</c:v>
                </c:pt>
                <c:pt idx="142">
                  <c:v>97.781074893820943</c:v>
                </c:pt>
                <c:pt idx="143">
                  <c:v>97.781074893820943</c:v>
                </c:pt>
                <c:pt idx="144">
                  <c:v>97.781074893820943</c:v>
                </c:pt>
                <c:pt idx="145">
                  <c:v>97.781074893820943</c:v>
                </c:pt>
                <c:pt idx="146">
                  <c:v>97.703065808056849</c:v>
                </c:pt>
                <c:pt idx="147">
                  <c:v>96.398325608904273</c:v>
                </c:pt>
                <c:pt idx="148">
                  <c:v>97.210537854801117</c:v>
                </c:pt>
                <c:pt idx="149">
                  <c:v>98.139508797691335</c:v>
                </c:pt>
                <c:pt idx="150">
                  <c:v>97.488923219684779</c:v>
                </c:pt>
                <c:pt idx="151">
                  <c:v>97.488923219684779</c:v>
                </c:pt>
                <c:pt idx="152">
                  <c:v>97.488923219684779</c:v>
                </c:pt>
                <c:pt idx="153">
                  <c:v>97.227873207193156</c:v>
                </c:pt>
                <c:pt idx="154">
                  <c:v>96.765427188970634</c:v>
                </c:pt>
                <c:pt idx="155">
                  <c:v>95.430605054784806</c:v>
                </c:pt>
                <c:pt idx="156">
                  <c:v>96.539047881263045</c:v>
                </c:pt>
                <c:pt idx="157">
                  <c:v>95.825239253356159</c:v>
                </c:pt>
                <c:pt idx="158">
                  <c:v>95.825239253356159</c:v>
                </c:pt>
                <c:pt idx="159">
                  <c:v>95.825239253356159</c:v>
                </c:pt>
                <c:pt idx="160">
                  <c:v>93.841870994386412</c:v>
                </c:pt>
                <c:pt idx="161">
                  <c:v>94.092723740765123</c:v>
                </c:pt>
                <c:pt idx="162">
                  <c:v>96.345809688422563</c:v>
                </c:pt>
                <c:pt idx="163">
                  <c:v>95.77527264940268</c:v>
                </c:pt>
                <c:pt idx="164">
                  <c:v>95.796686908239906</c:v>
                </c:pt>
                <c:pt idx="165">
                  <c:v>95.796686908239906</c:v>
                </c:pt>
                <c:pt idx="166">
                  <c:v>95.796686908239906</c:v>
                </c:pt>
                <c:pt idx="167">
                  <c:v>96.874537936379241</c:v>
                </c:pt>
                <c:pt idx="168">
                  <c:v>97.704085534668152</c:v>
                </c:pt>
                <c:pt idx="169">
                  <c:v>96.40801301171156</c:v>
                </c:pt>
                <c:pt idx="170">
                  <c:v>96.610938607359358</c:v>
                </c:pt>
                <c:pt idx="171">
                  <c:v>97.772407217624931</c:v>
                </c:pt>
                <c:pt idx="172">
                  <c:v>97.772407217624931</c:v>
                </c:pt>
                <c:pt idx="173">
                  <c:v>97.772407217624931</c:v>
                </c:pt>
                <c:pt idx="174">
                  <c:v>97.094798884419077</c:v>
                </c:pt>
                <c:pt idx="175">
                  <c:v>98.170610459335862</c:v>
                </c:pt>
                <c:pt idx="176">
                  <c:v>98.430640745216238</c:v>
                </c:pt>
                <c:pt idx="177">
                  <c:v>97.830531634468784</c:v>
                </c:pt>
                <c:pt idx="178">
                  <c:v>100</c:v>
                </c:pt>
                <c:pt idx="179">
                  <c:v>100</c:v>
                </c:pt>
                <c:pt idx="180">
                  <c:v>100</c:v>
                </c:pt>
                <c:pt idx="181">
                  <c:v>100</c:v>
                </c:pt>
                <c:pt idx="182">
                  <c:v>100</c:v>
                </c:pt>
                <c:pt idx="183">
                  <c:v>100.25493165282387</c:v>
                </c:pt>
                <c:pt idx="184">
                  <c:v>100.14021240905313</c:v>
                </c:pt>
                <c:pt idx="185">
                  <c:v>101.49593893877051</c:v>
                </c:pt>
                <c:pt idx="186">
                  <c:v>101.49593893877051</c:v>
                </c:pt>
                <c:pt idx="187">
                  <c:v>101.49593893877051</c:v>
                </c:pt>
                <c:pt idx="188">
                  <c:v>101.49593893877051</c:v>
                </c:pt>
                <c:pt idx="189">
                  <c:v>101.93289179171066</c:v>
                </c:pt>
                <c:pt idx="190">
                  <c:v>101.59332283014922</c:v>
                </c:pt>
                <c:pt idx="191">
                  <c:v>101.01360825162774</c:v>
                </c:pt>
                <c:pt idx="192">
                  <c:v>100.71431849121254</c:v>
                </c:pt>
                <c:pt idx="193">
                  <c:v>100.71431849121254</c:v>
                </c:pt>
                <c:pt idx="194">
                  <c:v>100.71431849121254</c:v>
                </c:pt>
                <c:pt idx="195">
                  <c:v>100.8489224039035</c:v>
                </c:pt>
                <c:pt idx="196">
                  <c:v>100.41247941426906</c:v>
                </c:pt>
                <c:pt idx="197">
                  <c:v>98.555047391794233</c:v>
                </c:pt>
                <c:pt idx="198">
                  <c:v>98.292467789385682</c:v>
                </c:pt>
                <c:pt idx="199">
                  <c:v>99.352983465132994</c:v>
                </c:pt>
                <c:pt idx="200">
                  <c:v>99.352983465132994</c:v>
                </c:pt>
                <c:pt idx="201">
                  <c:v>99.352983465132994</c:v>
                </c:pt>
                <c:pt idx="202">
                  <c:v>99.528886305581452</c:v>
                </c:pt>
                <c:pt idx="203">
                  <c:v>99.33360865951839</c:v>
                </c:pt>
                <c:pt idx="204">
                  <c:v>99.374397723970191</c:v>
                </c:pt>
                <c:pt idx="205">
                  <c:v>100.12032774013288</c:v>
                </c:pt>
                <c:pt idx="206">
                  <c:v>100.66741106709291</c:v>
                </c:pt>
                <c:pt idx="207">
                  <c:v>100.66741106709291</c:v>
                </c:pt>
                <c:pt idx="208">
                  <c:v>100.66741106709291</c:v>
                </c:pt>
                <c:pt idx="209">
                  <c:v>101.67031218930205</c:v>
                </c:pt>
                <c:pt idx="210">
                  <c:v>102.44632414049792</c:v>
                </c:pt>
                <c:pt idx="211">
                  <c:v>103.19276401996625</c:v>
                </c:pt>
                <c:pt idx="212">
                  <c:v>101.56324089511602</c:v>
                </c:pt>
                <c:pt idx="213">
                  <c:v>103.45075485262397</c:v>
                </c:pt>
                <c:pt idx="214">
                  <c:v>103.45075485262397</c:v>
                </c:pt>
                <c:pt idx="215">
                  <c:v>103.45075485262397</c:v>
                </c:pt>
                <c:pt idx="216">
                  <c:v>103.5369217512785</c:v>
                </c:pt>
                <c:pt idx="217">
                  <c:v>102.45295236347134</c:v>
                </c:pt>
                <c:pt idx="218">
                  <c:v>102.80322845445134</c:v>
                </c:pt>
                <c:pt idx="219">
                  <c:v>102.16131055264083</c:v>
                </c:pt>
                <c:pt idx="220">
                  <c:v>101.45565973762432</c:v>
                </c:pt>
                <c:pt idx="221">
                  <c:v>101.45565973762432</c:v>
                </c:pt>
                <c:pt idx="222">
                  <c:v>101.45565973762432</c:v>
                </c:pt>
                <c:pt idx="223">
                  <c:v>101.40722272358782</c:v>
                </c:pt>
                <c:pt idx="224">
                  <c:v>100.08004853898669</c:v>
                </c:pt>
                <c:pt idx="225">
                  <c:v>100.11573897038203</c:v>
                </c:pt>
                <c:pt idx="226">
                  <c:v>99.067460013970262</c:v>
                </c:pt>
                <c:pt idx="227">
                  <c:v>100.61081624016602</c:v>
                </c:pt>
                <c:pt idx="228">
                  <c:v>100.61081624016602</c:v>
                </c:pt>
                <c:pt idx="229">
                  <c:v>100.61081624016602</c:v>
                </c:pt>
                <c:pt idx="230">
                  <c:v>101.63411189460105</c:v>
                </c:pt>
                <c:pt idx="231">
                  <c:v>101.83346844710933</c:v>
                </c:pt>
                <c:pt idx="232">
                  <c:v>101.79879774232528</c:v>
                </c:pt>
                <c:pt idx="233">
                  <c:v>103.2830098250659</c:v>
                </c:pt>
                <c:pt idx="234">
                  <c:v>104.06666972584654</c:v>
                </c:pt>
                <c:pt idx="235">
                  <c:v>104.06666972584654</c:v>
                </c:pt>
                <c:pt idx="236">
                  <c:v>104.06666972584654</c:v>
                </c:pt>
                <c:pt idx="237">
                  <c:v>104.49189572275671</c:v>
                </c:pt>
                <c:pt idx="238">
                  <c:v>104.66320979345437</c:v>
                </c:pt>
                <c:pt idx="239">
                  <c:v>104.4403995288863</c:v>
                </c:pt>
                <c:pt idx="240">
                  <c:v>103.76941941865385</c:v>
                </c:pt>
                <c:pt idx="241">
                  <c:v>103.37325563016554</c:v>
                </c:pt>
                <c:pt idx="242">
                  <c:v>103.42424196073034</c:v>
                </c:pt>
                <c:pt idx="243">
                  <c:v>103.47522829129512</c:v>
                </c:pt>
                <c:pt idx="244">
                  <c:v>103.71435418164391</c:v>
                </c:pt>
                <c:pt idx="245">
                  <c:v>104.14009004185978</c:v>
                </c:pt>
                <c:pt idx="246">
                  <c:v>104.24920078926843</c:v>
                </c:pt>
                <c:pt idx="247">
                  <c:v>104.4240839031056</c:v>
                </c:pt>
                <c:pt idx="248">
                  <c:v>104.0325088843681</c:v>
                </c:pt>
                <c:pt idx="249">
                  <c:v>104.0325088843681</c:v>
                </c:pt>
                <c:pt idx="250">
                  <c:v>104.0325088843681</c:v>
                </c:pt>
                <c:pt idx="251">
                  <c:v>103.14534673254099</c:v>
                </c:pt>
                <c:pt idx="252">
                  <c:v>104.16405361722522</c:v>
                </c:pt>
                <c:pt idx="253">
                  <c:v>103.97948310058072</c:v>
                </c:pt>
                <c:pt idx="254">
                  <c:v>103.51601735574694</c:v>
                </c:pt>
                <c:pt idx="255">
                  <c:v>103.51550749244126</c:v>
                </c:pt>
                <c:pt idx="256">
                  <c:v>103.51550749244126</c:v>
                </c:pt>
                <c:pt idx="257">
                  <c:v>103.51550749244126</c:v>
                </c:pt>
                <c:pt idx="258">
                  <c:v>103.66897634744123</c:v>
                </c:pt>
                <c:pt idx="259">
                  <c:v>102.45958058644476</c:v>
                </c:pt>
                <c:pt idx="260">
                  <c:v>102.94395072681017</c:v>
                </c:pt>
                <c:pt idx="261">
                  <c:v>103.07549545966728</c:v>
                </c:pt>
                <c:pt idx="262">
                  <c:v>102.96842416548124</c:v>
                </c:pt>
                <c:pt idx="263">
                  <c:v>102.96842416548124</c:v>
                </c:pt>
                <c:pt idx="264">
                  <c:v>102.96842416548124</c:v>
                </c:pt>
                <c:pt idx="265">
                  <c:v>102.96842416548124</c:v>
                </c:pt>
                <c:pt idx="266">
                  <c:v>102.27042130004945</c:v>
                </c:pt>
                <c:pt idx="267">
                  <c:v>101.49593893877051</c:v>
                </c:pt>
                <c:pt idx="268">
                  <c:v>100.86370843976731</c:v>
                </c:pt>
                <c:pt idx="269">
                  <c:v>100.42675558682718</c:v>
                </c:pt>
                <c:pt idx="270">
                  <c:v>100.42675558682718</c:v>
                </c:pt>
                <c:pt idx="271">
                  <c:v>100.42675558682718</c:v>
                </c:pt>
                <c:pt idx="272">
                  <c:v>100.9182638134716</c:v>
                </c:pt>
                <c:pt idx="273">
                  <c:v>100.07647949584718</c:v>
                </c:pt>
                <c:pt idx="274">
                  <c:v>99.058792337774193</c:v>
                </c:pt>
                <c:pt idx="275">
                  <c:v>99.275484242674509</c:v>
                </c:pt>
                <c:pt idx="276">
                  <c:v>99.150057869485167</c:v>
                </c:pt>
                <c:pt idx="277">
                  <c:v>99.150057869485167</c:v>
                </c:pt>
                <c:pt idx="278">
                  <c:v>99.150057869485167</c:v>
                </c:pt>
                <c:pt idx="279">
                  <c:v>99.150057869485167</c:v>
                </c:pt>
                <c:pt idx="280">
                  <c:v>99.150057869485167</c:v>
                </c:pt>
                <c:pt idx="281">
                  <c:v>101.05796635921909</c:v>
                </c:pt>
                <c:pt idx="282">
                  <c:v>100.1718239340033</c:v>
                </c:pt>
                <c:pt idx="283">
                  <c:v>101.76616649076382</c:v>
                </c:pt>
                <c:pt idx="284">
                  <c:v>101.76616649076382</c:v>
                </c:pt>
                <c:pt idx="285">
                  <c:v>101.76616649076382</c:v>
                </c:pt>
                <c:pt idx="286">
                  <c:v>100.77397249797329</c:v>
                </c:pt>
                <c:pt idx="287">
                  <c:v>100.72094671418591</c:v>
                </c:pt>
                <c:pt idx="288">
                  <c:v>98.789074649086587</c:v>
                </c:pt>
                <c:pt idx="289">
                  <c:v>98.478058032641428</c:v>
                </c:pt>
                <c:pt idx="290">
                  <c:v>98.983332568538358</c:v>
                </c:pt>
                <c:pt idx="291">
                  <c:v>98.983332568538358</c:v>
                </c:pt>
                <c:pt idx="292">
                  <c:v>98.983332568538358</c:v>
                </c:pt>
                <c:pt idx="293">
                  <c:v>100.0407890644518</c:v>
                </c:pt>
                <c:pt idx="294">
                  <c:v>98.617760578388939</c:v>
                </c:pt>
                <c:pt idx="295">
                  <c:v>95.786999505432604</c:v>
                </c:pt>
                <c:pt idx="296">
                  <c:v>96.01847744619667</c:v>
                </c:pt>
                <c:pt idx="297">
                  <c:v>96.162258898389325</c:v>
                </c:pt>
                <c:pt idx="298">
                  <c:v>96.162258898389325</c:v>
                </c:pt>
                <c:pt idx="299">
                  <c:v>96.162258898389325</c:v>
                </c:pt>
                <c:pt idx="300">
                  <c:v>97.665845786744555</c:v>
                </c:pt>
                <c:pt idx="301">
                  <c:v>97.650040024269487</c:v>
                </c:pt>
                <c:pt idx="302">
                  <c:v>97.599563557010384</c:v>
                </c:pt>
                <c:pt idx="303">
                  <c:v>98.989450928206153</c:v>
                </c:pt>
                <c:pt idx="304">
                  <c:v>98.79468314544873</c:v>
                </c:pt>
                <c:pt idx="305">
                  <c:v>98.79468314544873</c:v>
                </c:pt>
                <c:pt idx="306">
                  <c:v>98.79468314544873</c:v>
                </c:pt>
                <c:pt idx="307">
                  <c:v>97.281918717591793</c:v>
                </c:pt>
                <c:pt idx="308">
                  <c:v>96.572698859435746</c:v>
                </c:pt>
                <c:pt idx="309">
                  <c:v>94.152887610831513</c:v>
                </c:pt>
                <c:pt idx="310">
                  <c:v>93.295297530732014</c:v>
                </c:pt>
                <c:pt idx="311">
                  <c:v>95.653925182658497</c:v>
                </c:pt>
                <c:pt idx="312">
                  <c:v>95.653925182658497</c:v>
                </c:pt>
                <c:pt idx="313">
                  <c:v>95.653925182658497</c:v>
                </c:pt>
                <c:pt idx="314">
                  <c:v>97.615879182791076</c:v>
                </c:pt>
                <c:pt idx="315">
                  <c:v>98.881869770714502</c:v>
                </c:pt>
                <c:pt idx="316">
                  <c:v>99.742519030647898</c:v>
                </c:pt>
                <c:pt idx="317">
                  <c:v>100.36761144337206</c:v>
                </c:pt>
                <c:pt idx="318">
                  <c:v>101.12934722200976</c:v>
                </c:pt>
                <c:pt idx="319">
                  <c:v>101.12934722200976</c:v>
                </c:pt>
                <c:pt idx="320">
                  <c:v>101.12934722200976</c:v>
                </c:pt>
                <c:pt idx="321">
                  <c:v>101.12934722200976</c:v>
                </c:pt>
                <c:pt idx="322">
                  <c:v>100.72196644079725</c:v>
                </c:pt>
                <c:pt idx="323">
                  <c:v>101.29199361651142</c:v>
                </c:pt>
                <c:pt idx="324">
                  <c:v>102.1342877974415</c:v>
                </c:pt>
                <c:pt idx="325">
                  <c:v>102.49425129122884</c:v>
                </c:pt>
                <c:pt idx="326">
                  <c:v>102.49425129122884</c:v>
                </c:pt>
                <c:pt idx="327">
                  <c:v>102.49425129122884</c:v>
                </c:pt>
                <c:pt idx="328">
                  <c:v>102.65026946275705</c:v>
                </c:pt>
                <c:pt idx="329">
                  <c:v>103.4900143271589</c:v>
                </c:pt>
                <c:pt idx="330">
                  <c:v>103.3997685220592</c:v>
                </c:pt>
                <c:pt idx="331">
                  <c:v>102.40553507604611</c:v>
                </c:pt>
                <c:pt idx="332">
                  <c:v>103.5104088593848</c:v>
                </c:pt>
                <c:pt idx="333">
                  <c:v>103.5104088593848</c:v>
                </c:pt>
                <c:pt idx="334">
                  <c:v>103.5104088593848</c:v>
                </c:pt>
                <c:pt idx="335">
                  <c:v>102.94293100019884</c:v>
                </c:pt>
                <c:pt idx="336">
                  <c:v>103.89076688539802</c:v>
                </c:pt>
                <c:pt idx="337">
                  <c:v>103.9662266546339</c:v>
                </c:pt>
                <c:pt idx="338">
                  <c:v>103.95144061877012</c:v>
                </c:pt>
                <c:pt idx="339">
                  <c:v>104.31599288230827</c:v>
                </c:pt>
                <c:pt idx="340">
                  <c:v>104.31599288230827</c:v>
                </c:pt>
                <c:pt idx="341">
                  <c:v>104.31599288230827</c:v>
                </c:pt>
                <c:pt idx="342">
                  <c:v>105.29034165940111</c:v>
                </c:pt>
                <c:pt idx="343">
                  <c:v>105.27300630700907</c:v>
                </c:pt>
                <c:pt idx="344">
                  <c:v>106.23613809137773</c:v>
                </c:pt>
                <c:pt idx="345">
                  <c:v>105.71046902325487</c:v>
                </c:pt>
                <c:pt idx="346">
                  <c:v>105.88790145362027</c:v>
                </c:pt>
                <c:pt idx="347">
                  <c:v>105.88790145362027</c:v>
                </c:pt>
                <c:pt idx="348">
                  <c:v>105.88790145362027</c:v>
                </c:pt>
                <c:pt idx="349">
                  <c:v>106.45384972288927</c:v>
                </c:pt>
                <c:pt idx="350">
                  <c:v>105.69007449102894</c:v>
                </c:pt>
                <c:pt idx="351">
                  <c:v>104.99258148890284</c:v>
                </c:pt>
                <c:pt idx="352">
                  <c:v>105.10934018589616</c:v>
                </c:pt>
                <c:pt idx="353">
                  <c:v>103.56190505325522</c:v>
                </c:pt>
                <c:pt idx="354">
                  <c:v>103.56190505325522</c:v>
                </c:pt>
                <c:pt idx="355">
                  <c:v>103.56190505325522</c:v>
                </c:pt>
                <c:pt idx="356">
                  <c:v>103.39059098255758</c:v>
                </c:pt>
                <c:pt idx="357">
                  <c:v>102.79914954800618</c:v>
                </c:pt>
                <c:pt idx="358">
                  <c:v>104.02690038800597</c:v>
                </c:pt>
                <c:pt idx="359">
                  <c:v>104.7223539369095</c:v>
                </c:pt>
                <c:pt idx="360">
                  <c:v>107.2961439038194</c:v>
                </c:pt>
                <c:pt idx="361">
                  <c:v>107.2961439038194</c:v>
                </c:pt>
                <c:pt idx="362">
                  <c:v>107.2961439038194</c:v>
                </c:pt>
                <c:pt idx="363">
                  <c:v>107.44502398906855</c:v>
                </c:pt>
                <c:pt idx="364">
                  <c:v>106.96371302853706</c:v>
                </c:pt>
              </c:numCache>
            </c:numRef>
          </c:val>
          <c:smooth val="0"/>
        </c:ser>
        <c:ser>
          <c:idx val="9"/>
          <c:order val="9"/>
          <c:tx>
            <c:strRef>
              <c:f>'index-w'!$Y$1</c:f>
              <c:strCache>
                <c:ptCount val="1"/>
                <c:pt idx="0">
                  <c:v>香港</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'index-w'!$Y$2:$Y$366</c:f>
            </c:numRef>
          </c:val>
          <c:smooth val="0"/>
        </c:ser>
        <c:ser>
          <c:idx val="10"/>
          <c:order val="10"/>
          <c:tx>
            <c:strRef>
              <c:f>'index-w'!$Z$1</c:f>
              <c:strCache>
                <c:ptCount val="1"/>
                <c:pt idx="0">
                  <c:v>新加坡</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'index-w'!$Z$2:$Z$366</c:f>
            </c:numRef>
          </c:val>
          <c:smooth val="0"/>
        </c:ser>
        <c:ser>
          <c:idx val="11"/>
          <c:order val="11"/>
          <c:tx>
            <c:strRef>
              <c:f>'index-w'!$AA$1</c:f>
              <c:strCache>
                <c:ptCount val="1"/>
                <c:pt idx="0">
                  <c:v>俄羅斯</c:v>
                </c:pt>
              </c:strCache>
            </c:strRef>
          </c:tx>
          <c:marker>
            <c:symbol val="none"/>
          </c:marker>
          <c:cat>
            <c:numRef>
              <c:f>'index-w'!$O$2:$O$366</c:f>
              <c:numCache>
                <c:formatCode>[$-404]e/m/d;@</c:formatCode>
                <c:ptCount val="365"/>
                <c:pt idx="0">
                  <c:v>42550</c:v>
                </c:pt>
                <c:pt idx="1">
                  <c:v>42549</c:v>
                </c:pt>
                <c:pt idx="2">
                  <c:v>42548</c:v>
                </c:pt>
                <c:pt idx="3">
                  <c:v>42547</c:v>
                </c:pt>
                <c:pt idx="4">
                  <c:v>42546</c:v>
                </c:pt>
                <c:pt idx="5">
                  <c:v>42545</c:v>
                </c:pt>
                <c:pt idx="6">
                  <c:v>42544</c:v>
                </c:pt>
                <c:pt idx="7">
                  <c:v>42543</c:v>
                </c:pt>
                <c:pt idx="8">
                  <c:v>42542</c:v>
                </c:pt>
                <c:pt idx="9">
                  <c:v>42541</c:v>
                </c:pt>
                <c:pt idx="10">
                  <c:v>42540</c:v>
                </c:pt>
                <c:pt idx="11">
                  <c:v>42539</c:v>
                </c:pt>
                <c:pt idx="12">
                  <c:v>42538</c:v>
                </c:pt>
                <c:pt idx="13">
                  <c:v>42537</c:v>
                </c:pt>
                <c:pt idx="14">
                  <c:v>42536</c:v>
                </c:pt>
                <c:pt idx="15">
                  <c:v>42535</c:v>
                </c:pt>
                <c:pt idx="16">
                  <c:v>42534</c:v>
                </c:pt>
                <c:pt idx="17">
                  <c:v>42533</c:v>
                </c:pt>
                <c:pt idx="18">
                  <c:v>42532</c:v>
                </c:pt>
                <c:pt idx="19">
                  <c:v>42531</c:v>
                </c:pt>
                <c:pt idx="20">
                  <c:v>42530</c:v>
                </c:pt>
                <c:pt idx="21">
                  <c:v>42529</c:v>
                </c:pt>
                <c:pt idx="22">
                  <c:v>42528</c:v>
                </c:pt>
                <c:pt idx="23">
                  <c:v>42527</c:v>
                </c:pt>
                <c:pt idx="24">
                  <c:v>42526</c:v>
                </c:pt>
                <c:pt idx="25">
                  <c:v>42525</c:v>
                </c:pt>
                <c:pt idx="26">
                  <c:v>42524</c:v>
                </c:pt>
                <c:pt idx="27">
                  <c:v>42523</c:v>
                </c:pt>
                <c:pt idx="28">
                  <c:v>42522</c:v>
                </c:pt>
                <c:pt idx="29">
                  <c:v>42521</c:v>
                </c:pt>
                <c:pt idx="30">
                  <c:v>42520</c:v>
                </c:pt>
                <c:pt idx="31">
                  <c:v>42519</c:v>
                </c:pt>
                <c:pt idx="32">
                  <c:v>42518</c:v>
                </c:pt>
                <c:pt idx="33">
                  <c:v>42517</c:v>
                </c:pt>
                <c:pt idx="34">
                  <c:v>42516</c:v>
                </c:pt>
                <c:pt idx="35">
                  <c:v>42515</c:v>
                </c:pt>
                <c:pt idx="36">
                  <c:v>42514</c:v>
                </c:pt>
                <c:pt idx="37">
                  <c:v>42513</c:v>
                </c:pt>
                <c:pt idx="38">
                  <c:v>42512</c:v>
                </c:pt>
                <c:pt idx="39">
                  <c:v>42511</c:v>
                </c:pt>
                <c:pt idx="40">
                  <c:v>42510</c:v>
                </c:pt>
                <c:pt idx="41">
                  <c:v>42509</c:v>
                </c:pt>
                <c:pt idx="42">
                  <c:v>42508</c:v>
                </c:pt>
                <c:pt idx="43">
                  <c:v>42507</c:v>
                </c:pt>
                <c:pt idx="44">
                  <c:v>42506</c:v>
                </c:pt>
                <c:pt idx="45">
                  <c:v>42505</c:v>
                </c:pt>
                <c:pt idx="46">
                  <c:v>42504</c:v>
                </c:pt>
                <c:pt idx="47">
                  <c:v>42503</c:v>
                </c:pt>
                <c:pt idx="48">
                  <c:v>42502</c:v>
                </c:pt>
                <c:pt idx="49">
                  <c:v>42501</c:v>
                </c:pt>
                <c:pt idx="50">
                  <c:v>42500</c:v>
                </c:pt>
                <c:pt idx="51">
                  <c:v>42499</c:v>
                </c:pt>
                <c:pt idx="52">
                  <c:v>42498</c:v>
                </c:pt>
                <c:pt idx="53">
                  <c:v>42497</c:v>
                </c:pt>
                <c:pt idx="54">
                  <c:v>42496</c:v>
                </c:pt>
                <c:pt idx="55">
                  <c:v>42495</c:v>
                </c:pt>
                <c:pt idx="56">
                  <c:v>42494</c:v>
                </c:pt>
                <c:pt idx="57">
                  <c:v>42493</c:v>
                </c:pt>
                <c:pt idx="58">
                  <c:v>42492</c:v>
                </c:pt>
                <c:pt idx="59">
                  <c:v>42491</c:v>
                </c:pt>
                <c:pt idx="60">
                  <c:v>42490</c:v>
                </c:pt>
                <c:pt idx="61">
                  <c:v>42489</c:v>
                </c:pt>
                <c:pt idx="62">
                  <c:v>42488</c:v>
                </c:pt>
                <c:pt idx="63">
                  <c:v>42487</c:v>
                </c:pt>
                <c:pt idx="64">
                  <c:v>42486</c:v>
                </c:pt>
                <c:pt idx="65">
                  <c:v>42485</c:v>
                </c:pt>
                <c:pt idx="66">
                  <c:v>42484</c:v>
                </c:pt>
                <c:pt idx="67">
                  <c:v>42483</c:v>
                </c:pt>
                <c:pt idx="68">
                  <c:v>42482</c:v>
                </c:pt>
                <c:pt idx="69">
                  <c:v>42481</c:v>
                </c:pt>
                <c:pt idx="70">
                  <c:v>42480</c:v>
                </c:pt>
                <c:pt idx="71">
                  <c:v>42479</c:v>
                </c:pt>
                <c:pt idx="72">
                  <c:v>42478</c:v>
                </c:pt>
                <c:pt idx="73">
                  <c:v>42477</c:v>
                </c:pt>
                <c:pt idx="74">
                  <c:v>42476</c:v>
                </c:pt>
                <c:pt idx="75">
                  <c:v>42475</c:v>
                </c:pt>
                <c:pt idx="76">
                  <c:v>42474</c:v>
                </c:pt>
                <c:pt idx="77">
                  <c:v>42473</c:v>
                </c:pt>
                <c:pt idx="78">
                  <c:v>42472</c:v>
                </c:pt>
                <c:pt idx="79">
                  <c:v>42471</c:v>
                </c:pt>
                <c:pt idx="80">
                  <c:v>42470</c:v>
                </c:pt>
                <c:pt idx="81">
                  <c:v>42469</c:v>
                </c:pt>
                <c:pt idx="82">
                  <c:v>42468</c:v>
                </c:pt>
                <c:pt idx="83">
                  <c:v>42467</c:v>
                </c:pt>
                <c:pt idx="84">
                  <c:v>42466</c:v>
                </c:pt>
                <c:pt idx="85">
                  <c:v>42465</c:v>
                </c:pt>
                <c:pt idx="86">
                  <c:v>42464</c:v>
                </c:pt>
                <c:pt idx="87">
                  <c:v>42463</c:v>
                </c:pt>
                <c:pt idx="88">
                  <c:v>42462</c:v>
                </c:pt>
                <c:pt idx="89">
                  <c:v>42461</c:v>
                </c:pt>
                <c:pt idx="90">
                  <c:v>42460</c:v>
                </c:pt>
                <c:pt idx="91">
                  <c:v>42459</c:v>
                </c:pt>
                <c:pt idx="92">
                  <c:v>42458</c:v>
                </c:pt>
                <c:pt idx="93">
                  <c:v>42457</c:v>
                </c:pt>
                <c:pt idx="94">
                  <c:v>42456</c:v>
                </c:pt>
                <c:pt idx="95">
                  <c:v>42455</c:v>
                </c:pt>
                <c:pt idx="96">
                  <c:v>42454</c:v>
                </c:pt>
                <c:pt idx="97">
                  <c:v>42453</c:v>
                </c:pt>
                <c:pt idx="98">
                  <c:v>42452</c:v>
                </c:pt>
                <c:pt idx="99">
                  <c:v>42451</c:v>
                </c:pt>
                <c:pt idx="100">
                  <c:v>42450</c:v>
                </c:pt>
                <c:pt idx="101">
                  <c:v>42449</c:v>
                </c:pt>
                <c:pt idx="102">
                  <c:v>42448</c:v>
                </c:pt>
                <c:pt idx="103">
                  <c:v>42447</c:v>
                </c:pt>
                <c:pt idx="104">
                  <c:v>42446</c:v>
                </c:pt>
                <c:pt idx="105">
                  <c:v>42445</c:v>
                </c:pt>
                <c:pt idx="106">
                  <c:v>42444</c:v>
                </c:pt>
                <c:pt idx="107">
                  <c:v>42443</c:v>
                </c:pt>
                <c:pt idx="108">
                  <c:v>42442</c:v>
                </c:pt>
                <c:pt idx="109">
                  <c:v>42441</c:v>
                </c:pt>
                <c:pt idx="110">
                  <c:v>42440</c:v>
                </c:pt>
                <c:pt idx="111">
                  <c:v>42439</c:v>
                </c:pt>
                <c:pt idx="112">
                  <c:v>42438</c:v>
                </c:pt>
                <c:pt idx="113">
                  <c:v>42437</c:v>
                </c:pt>
                <c:pt idx="114">
                  <c:v>42436</c:v>
                </c:pt>
                <c:pt idx="115">
                  <c:v>42435</c:v>
                </c:pt>
                <c:pt idx="116">
                  <c:v>42434</c:v>
                </c:pt>
                <c:pt idx="117">
                  <c:v>42433</c:v>
                </c:pt>
                <c:pt idx="118">
                  <c:v>42432</c:v>
                </c:pt>
                <c:pt idx="119">
                  <c:v>42431</c:v>
                </c:pt>
                <c:pt idx="120">
                  <c:v>42430</c:v>
                </c:pt>
                <c:pt idx="121">
                  <c:v>42429</c:v>
                </c:pt>
                <c:pt idx="122">
                  <c:v>42428</c:v>
                </c:pt>
                <c:pt idx="123">
                  <c:v>42427</c:v>
                </c:pt>
                <c:pt idx="124">
                  <c:v>42426</c:v>
                </c:pt>
                <c:pt idx="125">
                  <c:v>42425</c:v>
                </c:pt>
                <c:pt idx="126">
                  <c:v>42424</c:v>
                </c:pt>
                <c:pt idx="127">
                  <c:v>42423</c:v>
                </c:pt>
                <c:pt idx="128">
                  <c:v>42422</c:v>
                </c:pt>
                <c:pt idx="129">
                  <c:v>42421</c:v>
                </c:pt>
                <c:pt idx="130">
                  <c:v>42420</c:v>
                </c:pt>
                <c:pt idx="131">
                  <c:v>42419</c:v>
                </c:pt>
                <c:pt idx="132">
                  <c:v>42418</c:v>
                </c:pt>
                <c:pt idx="133">
                  <c:v>42417</c:v>
                </c:pt>
                <c:pt idx="134">
                  <c:v>42416</c:v>
                </c:pt>
                <c:pt idx="135">
                  <c:v>42415</c:v>
                </c:pt>
                <c:pt idx="136">
                  <c:v>42414</c:v>
                </c:pt>
                <c:pt idx="137">
                  <c:v>42413</c:v>
                </c:pt>
                <c:pt idx="138">
                  <c:v>42412</c:v>
                </c:pt>
                <c:pt idx="139">
                  <c:v>42411</c:v>
                </c:pt>
                <c:pt idx="140">
                  <c:v>42410</c:v>
                </c:pt>
                <c:pt idx="141">
                  <c:v>42409</c:v>
                </c:pt>
                <c:pt idx="142">
                  <c:v>42408</c:v>
                </c:pt>
                <c:pt idx="143">
                  <c:v>42407</c:v>
                </c:pt>
                <c:pt idx="144">
                  <c:v>42406</c:v>
                </c:pt>
                <c:pt idx="145">
                  <c:v>42405</c:v>
                </c:pt>
                <c:pt idx="146">
                  <c:v>42404</c:v>
                </c:pt>
                <c:pt idx="147">
                  <c:v>42403</c:v>
                </c:pt>
                <c:pt idx="148">
                  <c:v>42402</c:v>
                </c:pt>
                <c:pt idx="149">
                  <c:v>42401</c:v>
                </c:pt>
                <c:pt idx="150">
                  <c:v>42400</c:v>
                </c:pt>
                <c:pt idx="151">
                  <c:v>42399</c:v>
                </c:pt>
                <c:pt idx="152">
                  <c:v>42398</c:v>
                </c:pt>
                <c:pt idx="153">
                  <c:v>42397</c:v>
                </c:pt>
                <c:pt idx="154">
                  <c:v>42396</c:v>
                </c:pt>
                <c:pt idx="155">
                  <c:v>42395</c:v>
                </c:pt>
                <c:pt idx="156">
                  <c:v>42394</c:v>
                </c:pt>
                <c:pt idx="157">
                  <c:v>42393</c:v>
                </c:pt>
                <c:pt idx="158">
                  <c:v>42392</c:v>
                </c:pt>
                <c:pt idx="159">
                  <c:v>42391</c:v>
                </c:pt>
                <c:pt idx="160">
                  <c:v>42390</c:v>
                </c:pt>
                <c:pt idx="161">
                  <c:v>42389</c:v>
                </c:pt>
                <c:pt idx="162">
                  <c:v>42388</c:v>
                </c:pt>
                <c:pt idx="163">
                  <c:v>42387</c:v>
                </c:pt>
                <c:pt idx="164">
                  <c:v>42386</c:v>
                </c:pt>
                <c:pt idx="165">
                  <c:v>42385</c:v>
                </c:pt>
                <c:pt idx="166">
                  <c:v>42384</c:v>
                </c:pt>
                <c:pt idx="167">
                  <c:v>42383</c:v>
                </c:pt>
                <c:pt idx="168">
                  <c:v>42382</c:v>
                </c:pt>
                <c:pt idx="169">
                  <c:v>42381</c:v>
                </c:pt>
                <c:pt idx="170">
                  <c:v>42380</c:v>
                </c:pt>
                <c:pt idx="171">
                  <c:v>42379</c:v>
                </c:pt>
                <c:pt idx="172">
                  <c:v>42378</c:v>
                </c:pt>
                <c:pt idx="173">
                  <c:v>42377</c:v>
                </c:pt>
                <c:pt idx="174">
                  <c:v>42376</c:v>
                </c:pt>
                <c:pt idx="175">
                  <c:v>42375</c:v>
                </c:pt>
                <c:pt idx="176">
                  <c:v>42374</c:v>
                </c:pt>
                <c:pt idx="177">
                  <c:v>42373</c:v>
                </c:pt>
                <c:pt idx="178">
                  <c:v>42372</c:v>
                </c:pt>
                <c:pt idx="179">
                  <c:v>42371</c:v>
                </c:pt>
                <c:pt idx="180">
                  <c:v>42370</c:v>
                </c:pt>
                <c:pt idx="181">
                  <c:v>42369</c:v>
                </c:pt>
                <c:pt idx="182">
                  <c:v>42368</c:v>
                </c:pt>
                <c:pt idx="183">
                  <c:v>42367</c:v>
                </c:pt>
                <c:pt idx="184">
                  <c:v>42366</c:v>
                </c:pt>
                <c:pt idx="185">
                  <c:v>42365</c:v>
                </c:pt>
                <c:pt idx="186">
                  <c:v>42364</c:v>
                </c:pt>
                <c:pt idx="187">
                  <c:v>42363</c:v>
                </c:pt>
                <c:pt idx="188">
                  <c:v>42362</c:v>
                </c:pt>
                <c:pt idx="189">
                  <c:v>42361</c:v>
                </c:pt>
                <c:pt idx="190">
                  <c:v>42360</c:v>
                </c:pt>
                <c:pt idx="191">
                  <c:v>42359</c:v>
                </c:pt>
                <c:pt idx="192">
                  <c:v>42358</c:v>
                </c:pt>
                <c:pt idx="193">
                  <c:v>42357</c:v>
                </c:pt>
                <c:pt idx="194">
                  <c:v>42356</c:v>
                </c:pt>
                <c:pt idx="195">
                  <c:v>42355</c:v>
                </c:pt>
                <c:pt idx="196">
                  <c:v>42354</c:v>
                </c:pt>
                <c:pt idx="197">
                  <c:v>42353</c:v>
                </c:pt>
                <c:pt idx="198">
                  <c:v>42352</c:v>
                </c:pt>
                <c:pt idx="199">
                  <c:v>42351</c:v>
                </c:pt>
                <c:pt idx="200">
                  <c:v>42350</c:v>
                </c:pt>
                <c:pt idx="201">
                  <c:v>42349</c:v>
                </c:pt>
                <c:pt idx="202">
                  <c:v>42348</c:v>
                </c:pt>
                <c:pt idx="203">
                  <c:v>42347</c:v>
                </c:pt>
                <c:pt idx="204">
                  <c:v>42346</c:v>
                </c:pt>
                <c:pt idx="205">
                  <c:v>42345</c:v>
                </c:pt>
                <c:pt idx="206">
                  <c:v>42344</c:v>
                </c:pt>
                <c:pt idx="207">
                  <c:v>42343</c:v>
                </c:pt>
                <c:pt idx="208">
                  <c:v>42342</c:v>
                </c:pt>
                <c:pt idx="209">
                  <c:v>42341</c:v>
                </c:pt>
                <c:pt idx="210">
                  <c:v>42340</c:v>
                </c:pt>
                <c:pt idx="211">
                  <c:v>42339</c:v>
                </c:pt>
                <c:pt idx="212">
                  <c:v>42338</c:v>
                </c:pt>
                <c:pt idx="213">
                  <c:v>42337</c:v>
                </c:pt>
                <c:pt idx="214">
                  <c:v>42336</c:v>
                </c:pt>
                <c:pt idx="215">
                  <c:v>42335</c:v>
                </c:pt>
                <c:pt idx="216">
                  <c:v>42334</c:v>
                </c:pt>
                <c:pt idx="217">
                  <c:v>42333</c:v>
                </c:pt>
                <c:pt idx="218">
                  <c:v>42332</c:v>
                </c:pt>
                <c:pt idx="219">
                  <c:v>42331</c:v>
                </c:pt>
                <c:pt idx="220">
                  <c:v>42330</c:v>
                </c:pt>
                <c:pt idx="221">
                  <c:v>42329</c:v>
                </c:pt>
                <c:pt idx="222">
                  <c:v>42328</c:v>
                </c:pt>
                <c:pt idx="223">
                  <c:v>42327</c:v>
                </c:pt>
                <c:pt idx="224">
                  <c:v>42326</c:v>
                </c:pt>
                <c:pt idx="225">
                  <c:v>42325</c:v>
                </c:pt>
                <c:pt idx="226">
                  <c:v>42324</c:v>
                </c:pt>
                <c:pt idx="227">
                  <c:v>42323</c:v>
                </c:pt>
                <c:pt idx="228">
                  <c:v>42322</c:v>
                </c:pt>
                <c:pt idx="229">
                  <c:v>42321</c:v>
                </c:pt>
                <c:pt idx="230">
                  <c:v>42320</c:v>
                </c:pt>
                <c:pt idx="231">
                  <c:v>42319</c:v>
                </c:pt>
                <c:pt idx="232">
                  <c:v>42318</c:v>
                </c:pt>
                <c:pt idx="233">
                  <c:v>42317</c:v>
                </c:pt>
                <c:pt idx="234">
                  <c:v>42316</c:v>
                </c:pt>
                <c:pt idx="235">
                  <c:v>42315</c:v>
                </c:pt>
                <c:pt idx="236">
                  <c:v>42314</c:v>
                </c:pt>
                <c:pt idx="237">
                  <c:v>42313</c:v>
                </c:pt>
                <c:pt idx="238">
                  <c:v>42312</c:v>
                </c:pt>
                <c:pt idx="239">
                  <c:v>42311</c:v>
                </c:pt>
                <c:pt idx="240">
                  <c:v>42310</c:v>
                </c:pt>
                <c:pt idx="241">
                  <c:v>42305</c:v>
                </c:pt>
                <c:pt idx="242">
                  <c:v>42306</c:v>
                </c:pt>
                <c:pt idx="243">
                  <c:v>42307</c:v>
                </c:pt>
                <c:pt idx="244">
                  <c:v>42306</c:v>
                </c:pt>
                <c:pt idx="245">
                  <c:v>42305</c:v>
                </c:pt>
                <c:pt idx="246">
                  <c:v>42304</c:v>
                </c:pt>
                <c:pt idx="247">
                  <c:v>42303</c:v>
                </c:pt>
                <c:pt idx="248">
                  <c:v>42302</c:v>
                </c:pt>
                <c:pt idx="249">
                  <c:v>42301</c:v>
                </c:pt>
                <c:pt idx="250">
                  <c:v>42300</c:v>
                </c:pt>
                <c:pt idx="251">
                  <c:v>42299</c:v>
                </c:pt>
                <c:pt idx="252">
                  <c:v>42298</c:v>
                </c:pt>
                <c:pt idx="253">
                  <c:v>42297</c:v>
                </c:pt>
                <c:pt idx="254">
                  <c:v>42296</c:v>
                </c:pt>
                <c:pt idx="255">
                  <c:v>42295</c:v>
                </c:pt>
                <c:pt idx="256">
                  <c:v>42294</c:v>
                </c:pt>
                <c:pt idx="257">
                  <c:v>42293</c:v>
                </c:pt>
                <c:pt idx="258">
                  <c:v>42292</c:v>
                </c:pt>
                <c:pt idx="259">
                  <c:v>42291</c:v>
                </c:pt>
                <c:pt idx="260">
                  <c:v>42290</c:v>
                </c:pt>
                <c:pt idx="261">
                  <c:v>42289</c:v>
                </c:pt>
                <c:pt idx="262">
                  <c:v>42288</c:v>
                </c:pt>
                <c:pt idx="263">
                  <c:v>42287</c:v>
                </c:pt>
                <c:pt idx="264">
                  <c:v>42286</c:v>
                </c:pt>
                <c:pt idx="265">
                  <c:v>42285</c:v>
                </c:pt>
                <c:pt idx="266">
                  <c:v>42284</c:v>
                </c:pt>
                <c:pt idx="267">
                  <c:v>42283</c:v>
                </c:pt>
                <c:pt idx="268">
                  <c:v>42282</c:v>
                </c:pt>
                <c:pt idx="269">
                  <c:v>42281</c:v>
                </c:pt>
                <c:pt idx="270">
                  <c:v>42280</c:v>
                </c:pt>
                <c:pt idx="271">
                  <c:v>42279</c:v>
                </c:pt>
                <c:pt idx="272">
                  <c:v>42278</c:v>
                </c:pt>
                <c:pt idx="273">
                  <c:v>42277</c:v>
                </c:pt>
                <c:pt idx="274">
                  <c:v>42276</c:v>
                </c:pt>
                <c:pt idx="275">
                  <c:v>42275</c:v>
                </c:pt>
                <c:pt idx="276">
                  <c:v>42274</c:v>
                </c:pt>
                <c:pt idx="277">
                  <c:v>42273</c:v>
                </c:pt>
                <c:pt idx="278">
                  <c:v>42272</c:v>
                </c:pt>
                <c:pt idx="279">
                  <c:v>42271</c:v>
                </c:pt>
                <c:pt idx="280">
                  <c:v>42270</c:v>
                </c:pt>
                <c:pt idx="281">
                  <c:v>42269</c:v>
                </c:pt>
                <c:pt idx="282">
                  <c:v>42268</c:v>
                </c:pt>
                <c:pt idx="283">
                  <c:v>42267</c:v>
                </c:pt>
                <c:pt idx="284">
                  <c:v>42266</c:v>
                </c:pt>
                <c:pt idx="285">
                  <c:v>42265</c:v>
                </c:pt>
                <c:pt idx="286">
                  <c:v>42264</c:v>
                </c:pt>
                <c:pt idx="287">
                  <c:v>42263</c:v>
                </c:pt>
                <c:pt idx="288">
                  <c:v>42262</c:v>
                </c:pt>
                <c:pt idx="289">
                  <c:v>42261</c:v>
                </c:pt>
                <c:pt idx="290">
                  <c:v>42260</c:v>
                </c:pt>
                <c:pt idx="291">
                  <c:v>42259</c:v>
                </c:pt>
                <c:pt idx="292">
                  <c:v>42258</c:v>
                </c:pt>
                <c:pt idx="293">
                  <c:v>42257</c:v>
                </c:pt>
                <c:pt idx="294">
                  <c:v>42256</c:v>
                </c:pt>
                <c:pt idx="295">
                  <c:v>42255</c:v>
                </c:pt>
                <c:pt idx="296">
                  <c:v>42254</c:v>
                </c:pt>
                <c:pt idx="297">
                  <c:v>42253</c:v>
                </c:pt>
                <c:pt idx="298">
                  <c:v>42252</c:v>
                </c:pt>
                <c:pt idx="299">
                  <c:v>42251</c:v>
                </c:pt>
                <c:pt idx="300">
                  <c:v>42250</c:v>
                </c:pt>
                <c:pt idx="301">
                  <c:v>42249</c:v>
                </c:pt>
                <c:pt idx="302">
                  <c:v>42248</c:v>
                </c:pt>
                <c:pt idx="303">
                  <c:v>42247</c:v>
                </c:pt>
                <c:pt idx="304">
                  <c:v>42246</c:v>
                </c:pt>
                <c:pt idx="305">
                  <c:v>42245</c:v>
                </c:pt>
                <c:pt idx="306">
                  <c:v>42244</c:v>
                </c:pt>
                <c:pt idx="307">
                  <c:v>42243</c:v>
                </c:pt>
                <c:pt idx="308">
                  <c:v>42242</c:v>
                </c:pt>
                <c:pt idx="309">
                  <c:v>42241</c:v>
                </c:pt>
                <c:pt idx="310">
                  <c:v>42240</c:v>
                </c:pt>
                <c:pt idx="311">
                  <c:v>42239</c:v>
                </c:pt>
                <c:pt idx="312">
                  <c:v>42238</c:v>
                </c:pt>
                <c:pt idx="313">
                  <c:v>42237</c:v>
                </c:pt>
                <c:pt idx="314">
                  <c:v>42236</c:v>
                </c:pt>
                <c:pt idx="315">
                  <c:v>42235</c:v>
                </c:pt>
                <c:pt idx="316">
                  <c:v>42234</c:v>
                </c:pt>
                <c:pt idx="317">
                  <c:v>42233</c:v>
                </c:pt>
                <c:pt idx="318">
                  <c:v>42232</c:v>
                </c:pt>
                <c:pt idx="319">
                  <c:v>42231</c:v>
                </c:pt>
                <c:pt idx="320">
                  <c:v>42230</c:v>
                </c:pt>
                <c:pt idx="321">
                  <c:v>42229</c:v>
                </c:pt>
                <c:pt idx="322">
                  <c:v>42228</c:v>
                </c:pt>
                <c:pt idx="323">
                  <c:v>42227</c:v>
                </c:pt>
                <c:pt idx="324">
                  <c:v>42226</c:v>
                </c:pt>
                <c:pt idx="325">
                  <c:v>42225</c:v>
                </c:pt>
                <c:pt idx="326">
                  <c:v>42224</c:v>
                </c:pt>
                <c:pt idx="327">
                  <c:v>42223</c:v>
                </c:pt>
                <c:pt idx="328">
                  <c:v>42222</c:v>
                </c:pt>
                <c:pt idx="329">
                  <c:v>42221</c:v>
                </c:pt>
                <c:pt idx="330">
                  <c:v>42220</c:v>
                </c:pt>
                <c:pt idx="331">
                  <c:v>42219</c:v>
                </c:pt>
                <c:pt idx="332">
                  <c:v>42218</c:v>
                </c:pt>
                <c:pt idx="333">
                  <c:v>42217</c:v>
                </c:pt>
                <c:pt idx="334">
                  <c:v>42216</c:v>
                </c:pt>
                <c:pt idx="335">
                  <c:v>42215</c:v>
                </c:pt>
                <c:pt idx="336">
                  <c:v>42214</c:v>
                </c:pt>
                <c:pt idx="337">
                  <c:v>42213</c:v>
                </c:pt>
                <c:pt idx="338">
                  <c:v>42212</c:v>
                </c:pt>
                <c:pt idx="339">
                  <c:v>42211</c:v>
                </c:pt>
                <c:pt idx="340">
                  <c:v>42210</c:v>
                </c:pt>
                <c:pt idx="341">
                  <c:v>42209</c:v>
                </c:pt>
                <c:pt idx="342">
                  <c:v>42208</c:v>
                </c:pt>
                <c:pt idx="343">
                  <c:v>42207</c:v>
                </c:pt>
                <c:pt idx="344">
                  <c:v>42206</c:v>
                </c:pt>
                <c:pt idx="345">
                  <c:v>42205</c:v>
                </c:pt>
                <c:pt idx="346">
                  <c:v>42204</c:v>
                </c:pt>
                <c:pt idx="347">
                  <c:v>42203</c:v>
                </c:pt>
                <c:pt idx="348">
                  <c:v>42202</c:v>
                </c:pt>
                <c:pt idx="349">
                  <c:v>42201</c:v>
                </c:pt>
                <c:pt idx="350">
                  <c:v>42200</c:v>
                </c:pt>
                <c:pt idx="351">
                  <c:v>42199</c:v>
                </c:pt>
                <c:pt idx="352">
                  <c:v>42198</c:v>
                </c:pt>
                <c:pt idx="353">
                  <c:v>42197</c:v>
                </c:pt>
                <c:pt idx="354">
                  <c:v>42196</c:v>
                </c:pt>
                <c:pt idx="355">
                  <c:v>42195</c:v>
                </c:pt>
                <c:pt idx="356">
                  <c:v>42194</c:v>
                </c:pt>
                <c:pt idx="357">
                  <c:v>42193</c:v>
                </c:pt>
                <c:pt idx="358">
                  <c:v>42192</c:v>
                </c:pt>
                <c:pt idx="359">
                  <c:v>42191</c:v>
                </c:pt>
                <c:pt idx="360">
                  <c:v>42190</c:v>
                </c:pt>
                <c:pt idx="361">
                  <c:v>42189</c:v>
                </c:pt>
                <c:pt idx="362">
                  <c:v>42188</c:v>
                </c:pt>
                <c:pt idx="363">
                  <c:v>42187</c:v>
                </c:pt>
                <c:pt idx="364">
                  <c:v>42186</c:v>
                </c:pt>
              </c:numCache>
            </c:numRef>
          </c:cat>
          <c:val>
            <c:numRef>
              <c:f>'index-w'!$AA$2:$AA$366</c:f>
            </c:numRef>
          </c:val>
          <c:smooth val="0"/>
        </c:ser>
        <c:dLbls>
          <c:showLegendKey val="0"/>
          <c:showVal val="0"/>
          <c:showCatName val="0"/>
          <c:showSerName val="0"/>
          <c:showPercent val="0"/>
          <c:showBubbleSize val="0"/>
        </c:dLbls>
        <c:smooth val="0"/>
        <c:axId val="234312304"/>
        <c:axId val="234312696"/>
      </c:lineChart>
      <c:dateAx>
        <c:axId val="234312304"/>
        <c:scaling>
          <c:orientation val="minMax"/>
        </c:scaling>
        <c:delete val="0"/>
        <c:axPos val="b"/>
        <c:numFmt formatCode="[$-404]e/m/d;@" sourceLinked="1"/>
        <c:majorTickMark val="out"/>
        <c:minorTickMark val="none"/>
        <c:tickLblPos val="nextTo"/>
        <c:txPr>
          <a:bodyPr/>
          <a:lstStyle/>
          <a:p>
            <a:pPr>
              <a:defRPr sz="800"/>
            </a:pPr>
            <a:endParaRPr lang="zh-TW"/>
          </a:p>
        </c:txPr>
        <c:crossAx val="234312696"/>
        <c:crosses val="autoZero"/>
        <c:auto val="1"/>
        <c:lblOffset val="100"/>
        <c:baseTimeUnit val="days"/>
        <c:majorUnit val="2"/>
        <c:majorTimeUnit val="months"/>
      </c:dateAx>
      <c:valAx>
        <c:axId val="234312696"/>
        <c:scaling>
          <c:orientation val="minMax"/>
          <c:max val="120"/>
          <c:min val="70"/>
        </c:scaling>
        <c:delete val="0"/>
        <c:axPos val="l"/>
        <c:majorGridlines>
          <c:spPr>
            <a:ln>
              <a:prstDash val="dash"/>
            </a:ln>
          </c:spPr>
        </c:majorGridlines>
        <c:numFmt formatCode="#,##0_);[Red]\(#,##0\)" sourceLinked="0"/>
        <c:majorTickMark val="out"/>
        <c:minorTickMark val="none"/>
        <c:tickLblPos val="nextTo"/>
        <c:txPr>
          <a:bodyPr/>
          <a:lstStyle/>
          <a:p>
            <a:pPr>
              <a:defRPr sz="1000"/>
            </a:pPr>
            <a:endParaRPr lang="zh-TW"/>
          </a:p>
        </c:txPr>
        <c:crossAx val="234312304"/>
        <c:crosses val="autoZero"/>
        <c:crossBetween val="between"/>
        <c:majorUnit val="10"/>
      </c:valAx>
      <c:spPr>
        <a:noFill/>
      </c:spPr>
    </c:plotArea>
    <c:legend>
      <c:legendPos val="t"/>
      <c:layout>
        <c:manualLayout>
          <c:xMode val="edge"/>
          <c:yMode val="edge"/>
          <c:x val="1.6330490027856987E-2"/>
          <c:y val="0.1036601416552566"/>
          <c:w val="0.96487067280590233"/>
          <c:h val="9.113828222085732E-2"/>
        </c:manualLayout>
      </c:layout>
      <c:overlay val="0"/>
      <c:txPr>
        <a:bodyPr/>
        <a:lstStyle/>
        <a:p>
          <a:pPr>
            <a:defRPr sz="8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'[Microsoft PowerPoint 的圖表 ]工作表1'!$A$2</c:f>
              <c:strCache>
                <c:ptCount val="1"/>
                <c:pt idx="0">
                  <c:v>超額儲蓄(新臺幣兆元)</c:v>
                </c:pt>
              </c:strCache>
            </c:strRef>
          </c:tx>
          <c:spPr>
            <a:solidFill>
              <a:srgbClr val="875D25"/>
            </a:solidFill>
          </c:spPr>
          <c:invertIfNegative val="0"/>
          <c:dLbls>
            <c:spPr>
              <a:noFill/>
              <a:ln>
                <a:noFill/>
              </a:ln>
              <a:effectLst/>
            </c:spPr>
            <c:txPr>
              <a:bodyPr/>
              <a:lstStyle/>
              <a:p>
                <a:pPr>
                  <a:defRPr sz="1400" b="1">
                    <a:solidFill>
                      <a:schemeClr val="bg1"/>
                    </a:solidFil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的圖表 ]工作表1'!$B$1:$L$1</c:f>
              <c:numCache>
                <c:formatCode>General</c:formatCode>
                <c:ptCount val="11"/>
                <c:pt idx="0">
                  <c:v>94</c:v>
                </c:pt>
                <c:pt idx="1">
                  <c:v>95</c:v>
                </c:pt>
                <c:pt idx="2">
                  <c:v>96</c:v>
                </c:pt>
                <c:pt idx="3">
                  <c:v>97</c:v>
                </c:pt>
                <c:pt idx="4">
                  <c:v>98</c:v>
                </c:pt>
                <c:pt idx="5">
                  <c:v>99</c:v>
                </c:pt>
                <c:pt idx="6">
                  <c:v>100</c:v>
                </c:pt>
                <c:pt idx="7">
                  <c:v>101</c:v>
                </c:pt>
                <c:pt idx="8">
                  <c:v>102</c:v>
                </c:pt>
                <c:pt idx="9">
                  <c:v>103</c:v>
                </c:pt>
                <c:pt idx="10">
                  <c:v>104</c:v>
                </c:pt>
              </c:numCache>
            </c:numRef>
          </c:cat>
          <c:val>
            <c:numRef>
              <c:f>'[Microsoft PowerPoint 的圖表 ]工作表1'!$B$2:$L$2</c:f>
              <c:numCache>
                <c:formatCode>0.00</c:formatCode>
                <c:ptCount val="11"/>
                <c:pt idx="0">
                  <c:v>0.70978799999999997</c:v>
                </c:pt>
                <c:pt idx="1">
                  <c:v>0.91114799999999996</c:v>
                </c:pt>
                <c:pt idx="2">
                  <c:v>1.1009850000000001</c:v>
                </c:pt>
                <c:pt idx="3">
                  <c:v>0.770845</c:v>
                </c:pt>
                <c:pt idx="4">
                  <c:v>1.337988</c:v>
                </c:pt>
                <c:pt idx="5">
                  <c:v>1.2971699999999999</c:v>
                </c:pt>
                <c:pt idx="6">
                  <c:v>1.2420329999999999</c:v>
                </c:pt>
                <c:pt idx="7">
                  <c:v>1.3068599999999999</c:v>
                </c:pt>
                <c:pt idx="8">
                  <c:v>1.6486479999999999</c:v>
                </c:pt>
                <c:pt idx="9">
                  <c:v>1.946984</c:v>
                </c:pt>
                <c:pt idx="10">
                  <c:v>2.5212150000000002</c:v>
                </c:pt>
              </c:numCache>
            </c:numRef>
          </c:val>
        </c:ser>
        <c:dLbls>
          <c:showLegendKey val="0"/>
          <c:showVal val="0"/>
          <c:showCatName val="0"/>
          <c:showSerName val="0"/>
          <c:showPercent val="0"/>
          <c:showBubbleSize val="0"/>
        </c:dLbls>
        <c:gapWidth val="80"/>
        <c:axId val="238101448"/>
        <c:axId val="238101840"/>
      </c:barChart>
      <c:lineChart>
        <c:grouping val="standard"/>
        <c:varyColors val="0"/>
        <c:ser>
          <c:idx val="1"/>
          <c:order val="1"/>
          <c:tx>
            <c:strRef>
              <c:f>'[Microsoft PowerPoint 的圖表 ]工作表1'!$A$3</c:f>
              <c:strCache>
                <c:ptCount val="1"/>
                <c:pt idx="0">
                  <c:v>超額儲蓄率</c:v>
                </c:pt>
              </c:strCache>
            </c:strRef>
          </c:tx>
          <c:spPr>
            <a:ln>
              <a:solidFill>
                <a:srgbClr val="0B55A6"/>
              </a:solidFill>
            </a:ln>
          </c:spPr>
          <c:marker>
            <c:spPr>
              <a:solidFill>
                <a:srgbClr val="0B55A6"/>
              </a:solidFill>
              <a:ln>
                <a:noFill/>
              </a:ln>
            </c:spPr>
          </c:marker>
          <c:dLbls>
            <c:dLbl>
              <c:idx val="5"/>
              <c:layout>
                <c:manualLayout>
                  <c:x val="-4.510117362612185E-2"/>
                  <c:y val="-5.789622724391758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的圖表 ]工作表1'!$B$1:$L$1</c:f>
              <c:numCache>
                <c:formatCode>General</c:formatCode>
                <c:ptCount val="11"/>
                <c:pt idx="0">
                  <c:v>94</c:v>
                </c:pt>
                <c:pt idx="1">
                  <c:v>95</c:v>
                </c:pt>
                <c:pt idx="2">
                  <c:v>96</c:v>
                </c:pt>
                <c:pt idx="3">
                  <c:v>97</c:v>
                </c:pt>
                <c:pt idx="4">
                  <c:v>98</c:v>
                </c:pt>
                <c:pt idx="5">
                  <c:v>99</c:v>
                </c:pt>
                <c:pt idx="6">
                  <c:v>100</c:v>
                </c:pt>
                <c:pt idx="7">
                  <c:v>101</c:v>
                </c:pt>
                <c:pt idx="8">
                  <c:v>102</c:v>
                </c:pt>
                <c:pt idx="9">
                  <c:v>103</c:v>
                </c:pt>
                <c:pt idx="10">
                  <c:v>104</c:v>
                </c:pt>
              </c:numCache>
            </c:numRef>
          </c:cat>
          <c:val>
            <c:numRef>
              <c:f>'[Microsoft PowerPoint 的圖表 ]工作表1'!$B$3:$L$3</c:f>
              <c:numCache>
                <c:formatCode>0.00%</c:formatCode>
                <c:ptCount val="11"/>
                <c:pt idx="0">
                  <c:v>5.7299999999999997E-2</c:v>
                </c:pt>
                <c:pt idx="1">
                  <c:v>7.0300000000000001E-2</c:v>
                </c:pt>
                <c:pt idx="2">
                  <c:v>8.0100000000000005E-2</c:v>
                </c:pt>
                <c:pt idx="3">
                  <c:v>5.7200000000000001E-2</c:v>
                </c:pt>
                <c:pt idx="4">
                  <c:v>0.1</c:v>
                </c:pt>
                <c:pt idx="5">
                  <c:v>8.9200000000000002E-2</c:v>
                </c:pt>
                <c:pt idx="6">
                  <c:v>8.4500000000000006E-2</c:v>
                </c:pt>
                <c:pt idx="7">
                  <c:v>8.6300000000000002E-2</c:v>
                </c:pt>
                <c:pt idx="8">
                  <c:v>0.1053</c:v>
                </c:pt>
                <c:pt idx="9">
                  <c:v>0.11749999999999999</c:v>
                </c:pt>
                <c:pt idx="10">
                  <c:v>0.1462</c:v>
                </c:pt>
              </c:numCache>
            </c:numRef>
          </c:val>
          <c:smooth val="0"/>
        </c:ser>
        <c:ser>
          <c:idx val="2"/>
          <c:order val="2"/>
          <c:tx>
            <c:strRef>
              <c:f>'[Microsoft PowerPoint 的圖表 ]工作表1'!$A$4</c:f>
              <c:strCache>
                <c:ptCount val="1"/>
                <c:pt idx="0">
                  <c:v>固定資本形成實質成長率</c:v>
                </c:pt>
              </c:strCache>
            </c:strRef>
          </c:tx>
          <c:spPr>
            <a:ln>
              <a:solidFill>
                <a:srgbClr val="288C3A"/>
              </a:solidFill>
            </a:ln>
          </c:spPr>
          <c:marker>
            <c:spPr>
              <a:solidFill>
                <a:srgbClr val="288C3A"/>
              </a:solidFill>
              <a:ln>
                <a:noFill/>
              </a:ln>
            </c:spPr>
          </c:marker>
          <c:dLbls>
            <c:dLbl>
              <c:idx val="5"/>
              <c:layout>
                <c:manualLayout>
                  <c:x val="-4.5374130382134378E-2"/>
                  <c:y val="-7.88116634139300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2937115184987551E-2"/>
                  <c:y val="5.25256819764924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的圖表 ]工作表1'!$B$1:$L$1</c:f>
              <c:numCache>
                <c:formatCode>General</c:formatCode>
                <c:ptCount val="11"/>
                <c:pt idx="0">
                  <c:v>94</c:v>
                </c:pt>
                <c:pt idx="1">
                  <c:v>95</c:v>
                </c:pt>
                <c:pt idx="2">
                  <c:v>96</c:v>
                </c:pt>
                <c:pt idx="3">
                  <c:v>97</c:v>
                </c:pt>
                <c:pt idx="4">
                  <c:v>98</c:v>
                </c:pt>
                <c:pt idx="5">
                  <c:v>99</c:v>
                </c:pt>
                <c:pt idx="6">
                  <c:v>100</c:v>
                </c:pt>
                <c:pt idx="7">
                  <c:v>101</c:v>
                </c:pt>
                <c:pt idx="8">
                  <c:v>102</c:v>
                </c:pt>
                <c:pt idx="9">
                  <c:v>103</c:v>
                </c:pt>
                <c:pt idx="10">
                  <c:v>104</c:v>
                </c:pt>
              </c:numCache>
            </c:numRef>
          </c:cat>
          <c:val>
            <c:numRef>
              <c:f>'[Microsoft PowerPoint 的圖表 ]工作表1'!$B$4:$L$4</c:f>
              <c:numCache>
                <c:formatCode>0.00%</c:formatCode>
                <c:ptCount val="11"/>
                <c:pt idx="0">
                  <c:v>3.1699999999999999E-2</c:v>
                </c:pt>
                <c:pt idx="1">
                  <c:v>1.52E-2</c:v>
                </c:pt>
                <c:pt idx="2">
                  <c:v>1.14E-2</c:v>
                </c:pt>
                <c:pt idx="3">
                  <c:v>-0.1113</c:v>
                </c:pt>
                <c:pt idx="4">
                  <c:v>-8.8099999999999998E-2</c:v>
                </c:pt>
                <c:pt idx="5">
                  <c:v>0.19309999999999999</c:v>
                </c:pt>
                <c:pt idx="6">
                  <c:v>-1.15E-2</c:v>
                </c:pt>
                <c:pt idx="7">
                  <c:v>2.6100000000000002E-2</c:v>
                </c:pt>
                <c:pt idx="8">
                  <c:v>5.2999999999999999E-2</c:v>
                </c:pt>
                <c:pt idx="9">
                  <c:v>1.7600000000000001E-2</c:v>
                </c:pt>
                <c:pt idx="10">
                  <c:v>1.23E-2</c:v>
                </c:pt>
              </c:numCache>
            </c:numRef>
          </c:val>
          <c:smooth val="0"/>
        </c:ser>
        <c:dLbls>
          <c:showLegendKey val="0"/>
          <c:showVal val="0"/>
          <c:showCatName val="0"/>
          <c:showSerName val="0"/>
          <c:showPercent val="0"/>
          <c:showBubbleSize val="0"/>
        </c:dLbls>
        <c:marker val="1"/>
        <c:smooth val="0"/>
        <c:axId val="238102624"/>
        <c:axId val="238102232"/>
      </c:lineChart>
      <c:catAx>
        <c:axId val="238101448"/>
        <c:scaling>
          <c:orientation val="minMax"/>
        </c:scaling>
        <c:delete val="0"/>
        <c:axPos val="b"/>
        <c:numFmt formatCode="General" sourceLinked="1"/>
        <c:majorTickMark val="out"/>
        <c:minorTickMark val="none"/>
        <c:tickLblPos val="nextTo"/>
        <c:crossAx val="238101840"/>
        <c:crosses val="autoZero"/>
        <c:auto val="1"/>
        <c:lblAlgn val="ctr"/>
        <c:lblOffset val="100"/>
        <c:noMultiLvlLbl val="0"/>
      </c:catAx>
      <c:valAx>
        <c:axId val="238101840"/>
        <c:scaling>
          <c:orientation val="minMax"/>
          <c:max val="5"/>
          <c:min val="0"/>
        </c:scaling>
        <c:delete val="0"/>
        <c:axPos val="l"/>
        <c:numFmt formatCode="#,##0_);[Red]\(#,##0\)" sourceLinked="0"/>
        <c:majorTickMark val="out"/>
        <c:minorTickMark val="none"/>
        <c:tickLblPos val="nextTo"/>
        <c:spPr>
          <a:ln>
            <a:noFill/>
          </a:ln>
        </c:spPr>
        <c:txPr>
          <a:bodyPr/>
          <a:lstStyle/>
          <a:p>
            <a:pPr>
              <a:defRPr sz="600">
                <a:solidFill>
                  <a:schemeClr val="bg1"/>
                </a:solidFill>
              </a:defRPr>
            </a:pPr>
            <a:endParaRPr lang="zh-TW"/>
          </a:p>
        </c:txPr>
        <c:crossAx val="238101448"/>
        <c:crosses val="autoZero"/>
        <c:crossBetween val="between"/>
        <c:majorUnit val="5"/>
      </c:valAx>
      <c:valAx>
        <c:axId val="238102232"/>
        <c:scaling>
          <c:orientation val="minMax"/>
          <c:max val="0.30000000000000004"/>
          <c:min val="-0.5"/>
        </c:scaling>
        <c:delete val="0"/>
        <c:axPos val="r"/>
        <c:numFmt formatCode="#,##0.00_);\(#,##0.00\)" sourceLinked="0"/>
        <c:majorTickMark val="out"/>
        <c:minorTickMark val="none"/>
        <c:tickLblPos val="nextTo"/>
        <c:spPr>
          <a:ln>
            <a:noFill/>
          </a:ln>
        </c:spPr>
        <c:txPr>
          <a:bodyPr/>
          <a:lstStyle/>
          <a:p>
            <a:pPr>
              <a:defRPr sz="600">
                <a:solidFill>
                  <a:schemeClr val="bg1"/>
                </a:solidFill>
              </a:defRPr>
            </a:pPr>
            <a:endParaRPr lang="zh-TW"/>
          </a:p>
        </c:txPr>
        <c:crossAx val="238102624"/>
        <c:crosses val="max"/>
        <c:crossBetween val="between"/>
        <c:majorUnit val="1"/>
      </c:valAx>
      <c:catAx>
        <c:axId val="238102624"/>
        <c:scaling>
          <c:orientation val="minMax"/>
        </c:scaling>
        <c:delete val="1"/>
        <c:axPos val="b"/>
        <c:numFmt formatCode="General" sourceLinked="1"/>
        <c:majorTickMark val="out"/>
        <c:minorTickMark val="none"/>
        <c:tickLblPos val="nextTo"/>
        <c:crossAx val="238102232"/>
        <c:crosses val="autoZero"/>
        <c:auto val="1"/>
        <c:lblAlgn val="ctr"/>
        <c:lblOffset val="100"/>
        <c:noMultiLvlLbl val="0"/>
      </c:catAx>
      <c:spPr>
        <a:noFill/>
        <a:ln>
          <a:noFill/>
        </a:ln>
      </c:spPr>
    </c:plotArea>
    <c:legend>
      <c:legendPos val="t"/>
      <c:overlay val="0"/>
      <c:txPr>
        <a:bodyPr/>
        <a:lstStyle/>
        <a:p>
          <a:pPr>
            <a:defRPr>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092B5-95D7-4E2C-86E7-CB668AA7CD50}" type="doc">
      <dgm:prSet loTypeId="urn:microsoft.com/office/officeart/2005/8/layout/vList3#1" loCatId="picture" qsTypeId="urn:microsoft.com/office/officeart/2005/8/quickstyle/simple1" qsCatId="simple" csTypeId="urn:microsoft.com/office/officeart/2005/8/colors/accent1_2" csCatId="accent1" phldr="1"/>
      <dgm:spPr/>
    </dgm:pt>
    <dgm:pt modelId="{A5474BFB-4EDC-49FD-AC68-E8E7D1B55637}">
      <dgm:prSet phldrT="[文字]" custT="1"/>
      <dgm:spPr>
        <a:solidFill>
          <a:srgbClr val="875D25"/>
        </a:solidFill>
        <a:ln>
          <a:noFill/>
        </a:ln>
      </dgm:spPr>
      <dgm:t>
        <a:bodyPr/>
        <a:lstStyle/>
        <a:p>
          <a:r>
            <a:rPr lang="zh-TW" altLang="zh-TW" sz="3200" b="1" dirty="0" smtClean="0">
              <a:latin typeface="微軟正黑體" panose="020B0604030504040204" pitchFamily="34" charset="-120"/>
              <a:ea typeface="微軟正黑體" panose="020B0604030504040204" pitchFamily="34" charset="-120"/>
              <a:cs typeface="+mn-cs"/>
            </a:rPr>
            <a:t>三力四挺政策</a:t>
          </a:r>
          <a:endParaRPr lang="zh-TW" altLang="en-US" sz="3200" dirty="0"/>
        </a:p>
      </dgm:t>
    </dgm:pt>
    <dgm:pt modelId="{D1B10098-98F3-4589-A0C4-D5DECC20EFFF}" type="parTrans" cxnId="{12D9C87C-D8B3-4946-9C25-6C6E2F9158BA}">
      <dgm:prSet/>
      <dgm:spPr/>
      <dgm:t>
        <a:bodyPr/>
        <a:lstStyle/>
        <a:p>
          <a:endParaRPr lang="zh-TW" altLang="en-US" sz="3200"/>
        </a:p>
      </dgm:t>
    </dgm:pt>
    <dgm:pt modelId="{03144FD0-5AC9-431C-BE19-7C245666C19A}" type="sibTrans" cxnId="{12D9C87C-D8B3-4946-9C25-6C6E2F9158BA}">
      <dgm:prSet/>
      <dgm:spPr/>
      <dgm:t>
        <a:bodyPr/>
        <a:lstStyle/>
        <a:p>
          <a:endParaRPr lang="zh-TW" altLang="en-US" sz="3200"/>
        </a:p>
      </dgm:t>
    </dgm:pt>
    <dgm:pt modelId="{948E3A10-C001-4561-AF59-9B51E71B7651}">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推動天使基金</a:t>
          </a:r>
          <a:endParaRPr lang="zh-TW" altLang="en-US" sz="3200" dirty="0"/>
        </a:p>
      </dgm:t>
    </dgm:pt>
    <dgm:pt modelId="{393C93CF-4689-4A18-B2AD-DAF39D468DA0}" type="parTrans" cxnId="{3DA51F23-A891-40E2-8F98-F43C05EF6639}">
      <dgm:prSet/>
      <dgm:spPr/>
      <dgm:t>
        <a:bodyPr/>
        <a:lstStyle/>
        <a:p>
          <a:endParaRPr lang="zh-TW" altLang="en-US" sz="3200"/>
        </a:p>
      </dgm:t>
    </dgm:pt>
    <dgm:pt modelId="{EBD56DC4-6392-49F6-B8D0-D161207BD9D8}" type="sibTrans" cxnId="{3DA51F23-A891-40E2-8F98-F43C05EF6639}">
      <dgm:prSet/>
      <dgm:spPr/>
      <dgm:t>
        <a:bodyPr/>
        <a:lstStyle/>
        <a:p>
          <a:endParaRPr lang="zh-TW" altLang="en-US" sz="3200"/>
        </a:p>
      </dgm:t>
    </dgm:pt>
    <dgm:pt modelId="{514BF44F-A600-4986-8C60-7DBD9F74DCB4}">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創新創業基金</a:t>
          </a:r>
          <a:endParaRPr lang="zh-TW" altLang="en-US" sz="3200" dirty="0"/>
        </a:p>
      </dgm:t>
    </dgm:pt>
    <dgm:pt modelId="{63C97DE8-7BF8-4F50-A52E-D67060621876}" type="parTrans" cxnId="{F63F5CC3-B783-4FDC-A6B0-494815DD82AF}">
      <dgm:prSet/>
      <dgm:spPr/>
      <dgm:t>
        <a:bodyPr/>
        <a:lstStyle/>
        <a:p>
          <a:endParaRPr lang="zh-TW" altLang="en-US" sz="3200"/>
        </a:p>
      </dgm:t>
    </dgm:pt>
    <dgm:pt modelId="{C0AB0565-CB91-4159-92E6-39143535AA4B}" type="sibTrans" cxnId="{F63F5CC3-B783-4FDC-A6B0-494815DD82AF}">
      <dgm:prSet/>
      <dgm:spPr/>
      <dgm:t>
        <a:bodyPr/>
        <a:lstStyle/>
        <a:p>
          <a:endParaRPr lang="zh-TW" altLang="en-US" sz="3200"/>
        </a:p>
      </dgm:t>
    </dgm:pt>
    <dgm:pt modelId="{836CF559-4904-41E5-84E8-D6AE14135CB0}">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跨 部 會 議 題</a:t>
          </a:r>
          <a:endParaRPr lang="en-US" altLang="zh-TW" sz="3200" b="1" dirty="0" smtClean="0">
            <a:latin typeface="微軟正黑體" pitchFamily="34" charset="-120"/>
            <a:ea typeface="微軟正黑體" pitchFamily="34" charset="-120"/>
          </a:endParaRPr>
        </a:p>
      </dgm:t>
    </dgm:pt>
    <dgm:pt modelId="{FCEC0104-E07A-40E2-A3E5-2BC7DEC9745F}" type="parTrans" cxnId="{79B1E42C-2CE6-42D1-877E-4863AEDB76A9}">
      <dgm:prSet/>
      <dgm:spPr/>
      <dgm:t>
        <a:bodyPr/>
        <a:lstStyle/>
        <a:p>
          <a:endParaRPr lang="zh-TW" altLang="en-US" sz="3200"/>
        </a:p>
      </dgm:t>
    </dgm:pt>
    <dgm:pt modelId="{8034171D-0B4A-4B82-9FD4-C74AF02C7C2C}" type="sibTrans" cxnId="{79B1E42C-2CE6-42D1-877E-4863AEDB76A9}">
      <dgm:prSet/>
      <dgm:spPr/>
      <dgm:t>
        <a:bodyPr/>
        <a:lstStyle/>
        <a:p>
          <a:endParaRPr lang="zh-TW" altLang="en-US" sz="3200"/>
        </a:p>
      </dgm:t>
    </dgm:pt>
    <dgm:pt modelId="{2BFC2B39-D538-4053-9065-9887620017B7}" type="pres">
      <dgm:prSet presAssocID="{BFD092B5-95D7-4E2C-86E7-CB668AA7CD50}" presName="linearFlow" presStyleCnt="0">
        <dgm:presLayoutVars>
          <dgm:dir/>
          <dgm:resizeHandles val="exact"/>
        </dgm:presLayoutVars>
      </dgm:prSet>
      <dgm:spPr/>
    </dgm:pt>
    <dgm:pt modelId="{F6FD4732-C06C-4526-B150-BB289FD1A4B2}" type="pres">
      <dgm:prSet presAssocID="{A5474BFB-4EDC-49FD-AC68-E8E7D1B55637}" presName="composite" presStyleCnt="0"/>
      <dgm:spPr/>
    </dgm:pt>
    <dgm:pt modelId="{3432D4EC-63B2-4959-944E-43C04A1A180A}" type="pres">
      <dgm:prSet presAssocID="{A5474BFB-4EDC-49FD-AC68-E8E7D1B55637}" presName="imgShp" presStyleLbl="fgImgPlace1" presStyleIdx="0" presStyleCnt="4"/>
      <dgm:spPr>
        <a:solidFill>
          <a:srgbClr val="B28E40"/>
        </a:solidFill>
        <a:ln>
          <a:noFill/>
        </a:ln>
      </dgm:spPr>
    </dgm:pt>
    <dgm:pt modelId="{36F2E92B-D2F3-48CF-BF5C-61ABB1F188A9}" type="pres">
      <dgm:prSet presAssocID="{A5474BFB-4EDC-49FD-AC68-E8E7D1B55637}" presName="txShp" presStyleLbl="node1" presStyleIdx="0" presStyleCnt="4">
        <dgm:presLayoutVars>
          <dgm:bulletEnabled val="1"/>
        </dgm:presLayoutVars>
      </dgm:prSet>
      <dgm:spPr/>
      <dgm:t>
        <a:bodyPr/>
        <a:lstStyle/>
        <a:p>
          <a:endParaRPr lang="zh-TW" altLang="en-US"/>
        </a:p>
      </dgm:t>
    </dgm:pt>
    <dgm:pt modelId="{AE0D752F-EFB5-4A44-A7F3-77DBE24A723C}" type="pres">
      <dgm:prSet presAssocID="{03144FD0-5AC9-431C-BE19-7C245666C19A}" presName="spacing" presStyleCnt="0"/>
      <dgm:spPr/>
    </dgm:pt>
    <dgm:pt modelId="{1092B179-B022-45AB-A4D2-E2329F0AB624}" type="pres">
      <dgm:prSet presAssocID="{948E3A10-C001-4561-AF59-9B51E71B7651}" presName="composite" presStyleCnt="0"/>
      <dgm:spPr/>
    </dgm:pt>
    <dgm:pt modelId="{FEBDBC23-0529-4CB7-9A1D-A6C40EDACFB2}" type="pres">
      <dgm:prSet presAssocID="{948E3A10-C001-4561-AF59-9B51E71B7651}" presName="imgShp" presStyleLbl="fgImgPlace1" presStyleIdx="1" presStyleCnt="4"/>
      <dgm:spPr>
        <a:solidFill>
          <a:schemeClr val="bg1">
            <a:lumMod val="95000"/>
          </a:schemeClr>
        </a:solidFill>
        <a:ln>
          <a:noFill/>
        </a:ln>
      </dgm:spPr>
    </dgm:pt>
    <dgm:pt modelId="{268D27A0-ECC8-4E36-8194-7FBA29EDA5F5}" type="pres">
      <dgm:prSet presAssocID="{948E3A10-C001-4561-AF59-9B51E71B7651}" presName="txShp" presStyleLbl="node1" presStyleIdx="1" presStyleCnt="4">
        <dgm:presLayoutVars>
          <dgm:bulletEnabled val="1"/>
        </dgm:presLayoutVars>
      </dgm:prSet>
      <dgm:spPr/>
      <dgm:t>
        <a:bodyPr/>
        <a:lstStyle/>
        <a:p>
          <a:endParaRPr lang="zh-TW" altLang="en-US"/>
        </a:p>
      </dgm:t>
    </dgm:pt>
    <dgm:pt modelId="{B3F7AFFF-B37B-4B2E-AC5D-CC5A526C6DB0}" type="pres">
      <dgm:prSet presAssocID="{EBD56DC4-6392-49F6-B8D0-D161207BD9D8}" presName="spacing" presStyleCnt="0"/>
      <dgm:spPr/>
    </dgm:pt>
    <dgm:pt modelId="{DD22C7D2-27CE-4183-90C0-8919B0DBE8B5}" type="pres">
      <dgm:prSet presAssocID="{514BF44F-A600-4986-8C60-7DBD9F74DCB4}" presName="composite" presStyleCnt="0"/>
      <dgm:spPr/>
    </dgm:pt>
    <dgm:pt modelId="{6E8B98BC-891B-42BD-BBCA-BD7DE908425C}" type="pres">
      <dgm:prSet presAssocID="{514BF44F-A600-4986-8C60-7DBD9F74DCB4}" presName="imgShp" presStyleLbl="fgImgPlace1" presStyleIdx="2" presStyleCnt="4"/>
      <dgm:spPr>
        <a:solidFill>
          <a:schemeClr val="bg1">
            <a:lumMod val="95000"/>
          </a:schemeClr>
        </a:solidFill>
        <a:ln>
          <a:noFill/>
        </a:ln>
      </dgm:spPr>
    </dgm:pt>
    <dgm:pt modelId="{B886E763-8A71-4929-BD67-578DA93227A2}" type="pres">
      <dgm:prSet presAssocID="{514BF44F-A600-4986-8C60-7DBD9F74DCB4}" presName="txShp" presStyleLbl="node1" presStyleIdx="2" presStyleCnt="4">
        <dgm:presLayoutVars>
          <dgm:bulletEnabled val="1"/>
        </dgm:presLayoutVars>
      </dgm:prSet>
      <dgm:spPr/>
      <dgm:t>
        <a:bodyPr/>
        <a:lstStyle/>
        <a:p>
          <a:endParaRPr lang="zh-TW" altLang="en-US"/>
        </a:p>
      </dgm:t>
    </dgm:pt>
    <dgm:pt modelId="{E405B2C6-CC00-40E1-92CF-E5F84BD4670D}" type="pres">
      <dgm:prSet presAssocID="{C0AB0565-CB91-4159-92E6-39143535AA4B}" presName="spacing" presStyleCnt="0"/>
      <dgm:spPr/>
    </dgm:pt>
    <dgm:pt modelId="{F61500BB-37A9-4E73-8FFE-A12C8218CC58}" type="pres">
      <dgm:prSet presAssocID="{836CF559-4904-41E5-84E8-D6AE14135CB0}" presName="composite" presStyleCnt="0"/>
      <dgm:spPr/>
    </dgm:pt>
    <dgm:pt modelId="{FA716542-D4A5-43C1-8A85-66261A1B10C1}" type="pres">
      <dgm:prSet presAssocID="{836CF559-4904-41E5-84E8-D6AE14135CB0}" presName="imgShp" presStyleLbl="fgImgPlace1" presStyleIdx="3" presStyleCnt="4"/>
      <dgm:spPr>
        <a:solidFill>
          <a:schemeClr val="bg1">
            <a:lumMod val="95000"/>
          </a:schemeClr>
        </a:solidFill>
        <a:ln>
          <a:noFill/>
        </a:ln>
      </dgm:spPr>
    </dgm:pt>
    <dgm:pt modelId="{7A0B032C-0CEA-4E50-AE25-6A446BFCAFAE}" type="pres">
      <dgm:prSet presAssocID="{836CF559-4904-41E5-84E8-D6AE14135CB0}" presName="txShp" presStyleLbl="node1" presStyleIdx="3" presStyleCnt="4">
        <dgm:presLayoutVars>
          <dgm:bulletEnabled val="1"/>
        </dgm:presLayoutVars>
      </dgm:prSet>
      <dgm:spPr/>
      <dgm:t>
        <a:bodyPr/>
        <a:lstStyle/>
        <a:p>
          <a:endParaRPr lang="zh-TW" altLang="en-US"/>
        </a:p>
      </dgm:t>
    </dgm:pt>
  </dgm:ptLst>
  <dgm:cxnLst>
    <dgm:cxn modelId="{4A2ADBB8-A0D0-4E1D-B83D-D4481D07150E}" type="presOf" srcId="{948E3A10-C001-4561-AF59-9B51E71B7651}" destId="{268D27A0-ECC8-4E36-8194-7FBA29EDA5F5}" srcOrd="0" destOrd="0" presId="urn:microsoft.com/office/officeart/2005/8/layout/vList3#1"/>
    <dgm:cxn modelId="{F63F5CC3-B783-4FDC-A6B0-494815DD82AF}" srcId="{BFD092B5-95D7-4E2C-86E7-CB668AA7CD50}" destId="{514BF44F-A600-4986-8C60-7DBD9F74DCB4}" srcOrd="2" destOrd="0" parTransId="{63C97DE8-7BF8-4F50-A52E-D67060621876}" sibTransId="{C0AB0565-CB91-4159-92E6-39143535AA4B}"/>
    <dgm:cxn modelId="{F414DD89-5915-4534-9DB0-D30A15A2A0C9}" type="presOf" srcId="{836CF559-4904-41E5-84E8-D6AE14135CB0}" destId="{7A0B032C-0CEA-4E50-AE25-6A446BFCAFAE}" srcOrd="0" destOrd="0" presId="urn:microsoft.com/office/officeart/2005/8/layout/vList3#1"/>
    <dgm:cxn modelId="{79B1E42C-2CE6-42D1-877E-4863AEDB76A9}" srcId="{BFD092B5-95D7-4E2C-86E7-CB668AA7CD50}" destId="{836CF559-4904-41E5-84E8-D6AE14135CB0}" srcOrd="3" destOrd="0" parTransId="{FCEC0104-E07A-40E2-A3E5-2BC7DEC9745F}" sibTransId="{8034171D-0B4A-4B82-9FD4-C74AF02C7C2C}"/>
    <dgm:cxn modelId="{3DA51F23-A891-40E2-8F98-F43C05EF6639}" srcId="{BFD092B5-95D7-4E2C-86E7-CB668AA7CD50}" destId="{948E3A10-C001-4561-AF59-9B51E71B7651}" srcOrd="1" destOrd="0" parTransId="{393C93CF-4689-4A18-B2AD-DAF39D468DA0}" sibTransId="{EBD56DC4-6392-49F6-B8D0-D161207BD9D8}"/>
    <dgm:cxn modelId="{E93B6B0A-FDED-4F0C-BBD4-B28363BB084D}" type="presOf" srcId="{514BF44F-A600-4986-8C60-7DBD9F74DCB4}" destId="{B886E763-8A71-4929-BD67-578DA93227A2}" srcOrd="0" destOrd="0" presId="urn:microsoft.com/office/officeart/2005/8/layout/vList3#1"/>
    <dgm:cxn modelId="{12D9C87C-D8B3-4946-9C25-6C6E2F9158BA}" srcId="{BFD092B5-95D7-4E2C-86E7-CB668AA7CD50}" destId="{A5474BFB-4EDC-49FD-AC68-E8E7D1B55637}" srcOrd="0" destOrd="0" parTransId="{D1B10098-98F3-4589-A0C4-D5DECC20EFFF}" sibTransId="{03144FD0-5AC9-431C-BE19-7C245666C19A}"/>
    <dgm:cxn modelId="{90306573-67C2-40FD-A09D-5FE0399EE524}" type="presOf" srcId="{BFD092B5-95D7-4E2C-86E7-CB668AA7CD50}" destId="{2BFC2B39-D538-4053-9065-9887620017B7}" srcOrd="0" destOrd="0" presId="urn:microsoft.com/office/officeart/2005/8/layout/vList3#1"/>
    <dgm:cxn modelId="{2B9BCBD3-5B4B-41C1-9BDE-0E21DA301196}" type="presOf" srcId="{A5474BFB-4EDC-49FD-AC68-E8E7D1B55637}" destId="{36F2E92B-D2F3-48CF-BF5C-61ABB1F188A9}" srcOrd="0" destOrd="0" presId="urn:microsoft.com/office/officeart/2005/8/layout/vList3#1"/>
    <dgm:cxn modelId="{EB3DB563-41DC-4EC7-970F-60F69ECF2503}" type="presParOf" srcId="{2BFC2B39-D538-4053-9065-9887620017B7}" destId="{F6FD4732-C06C-4526-B150-BB289FD1A4B2}" srcOrd="0" destOrd="0" presId="urn:microsoft.com/office/officeart/2005/8/layout/vList3#1"/>
    <dgm:cxn modelId="{F27C2086-8598-4704-99F1-2987807DFC7F}" type="presParOf" srcId="{F6FD4732-C06C-4526-B150-BB289FD1A4B2}" destId="{3432D4EC-63B2-4959-944E-43C04A1A180A}" srcOrd="0" destOrd="0" presId="urn:microsoft.com/office/officeart/2005/8/layout/vList3#1"/>
    <dgm:cxn modelId="{7B91770F-DADA-4E90-A975-3D262EBD9C0B}" type="presParOf" srcId="{F6FD4732-C06C-4526-B150-BB289FD1A4B2}" destId="{36F2E92B-D2F3-48CF-BF5C-61ABB1F188A9}" srcOrd="1" destOrd="0" presId="urn:microsoft.com/office/officeart/2005/8/layout/vList3#1"/>
    <dgm:cxn modelId="{6DA6D451-395D-4C6E-AE77-05CB608395FC}" type="presParOf" srcId="{2BFC2B39-D538-4053-9065-9887620017B7}" destId="{AE0D752F-EFB5-4A44-A7F3-77DBE24A723C}" srcOrd="1" destOrd="0" presId="urn:microsoft.com/office/officeart/2005/8/layout/vList3#1"/>
    <dgm:cxn modelId="{5153089B-2C36-4B1D-A2EB-FD9BE439E09A}" type="presParOf" srcId="{2BFC2B39-D538-4053-9065-9887620017B7}" destId="{1092B179-B022-45AB-A4D2-E2329F0AB624}" srcOrd="2" destOrd="0" presId="urn:microsoft.com/office/officeart/2005/8/layout/vList3#1"/>
    <dgm:cxn modelId="{6C3576D1-0465-460F-A86F-37FFE71B115B}" type="presParOf" srcId="{1092B179-B022-45AB-A4D2-E2329F0AB624}" destId="{FEBDBC23-0529-4CB7-9A1D-A6C40EDACFB2}" srcOrd="0" destOrd="0" presId="urn:microsoft.com/office/officeart/2005/8/layout/vList3#1"/>
    <dgm:cxn modelId="{0B078351-310F-4A62-A978-35BB99B72436}" type="presParOf" srcId="{1092B179-B022-45AB-A4D2-E2329F0AB624}" destId="{268D27A0-ECC8-4E36-8194-7FBA29EDA5F5}" srcOrd="1" destOrd="0" presId="urn:microsoft.com/office/officeart/2005/8/layout/vList3#1"/>
    <dgm:cxn modelId="{13C33356-A2D1-459C-828D-FB24E47F4D7A}" type="presParOf" srcId="{2BFC2B39-D538-4053-9065-9887620017B7}" destId="{B3F7AFFF-B37B-4B2E-AC5D-CC5A526C6DB0}" srcOrd="3" destOrd="0" presId="urn:microsoft.com/office/officeart/2005/8/layout/vList3#1"/>
    <dgm:cxn modelId="{44834C0D-C57E-4CB8-8E93-886E6786FF2E}" type="presParOf" srcId="{2BFC2B39-D538-4053-9065-9887620017B7}" destId="{DD22C7D2-27CE-4183-90C0-8919B0DBE8B5}" srcOrd="4" destOrd="0" presId="urn:microsoft.com/office/officeart/2005/8/layout/vList3#1"/>
    <dgm:cxn modelId="{211F4B16-373C-455A-AD52-5F0C51990917}" type="presParOf" srcId="{DD22C7D2-27CE-4183-90C0-8919B0DBE8B5}" destId="{6E8B98BC-891B-42BD-BBCA-BD7DE908425C}" srcOrd="0" destOrd="0" presId="urn:microsoft.com/office/officeart/2005/8/layout/vList3#1"/>
    <dgm:cxn modelId="{B96CB1AA-51DB-4CE2-9783-BB5E00701793}" type="presParOf" srcId="{DD22C7D2-27CE-4183-90C0-8919B0DBE8B5}" destId="{B886E763-8A71-4929-BD67-578DA93227A2}" srcOrd="1" destOrd="0" presId="urn:microsoft.com/office/officeart/2005/8/layout/vList3#1"/>
    <dgm:cxn modelId="{92D7744B-4000-4AD3-B869-C5C3321767A4}" type="presParOf" srcId="{2BFC2B39-D538-4053-9065-9887620017B7}" destId="{E405B2C6-CC00-40E1-92CF-E5F84BD4670D}" srcOrd="5" destOrd="0" presId="urn:microsoft.com/office/officeart/2005/8/layout/vList3#1"/>
    <dgm:cxn modelId="{6DEB2ED5-9814-42B3-AB5C-00F83EED56D4}" type="presParOf" srcId="{2BFC2B39-D538-4053-9065-9887620017B7}" destId="{F61500BB-37A9-4E73-8FFE-A12C8218CC58}" srcOrd="6" destOrd="0" presId="urn:microsoft.com/office/officeart/2005/8/layout/vList3#1"/>
    <dgm:cxn modelId="{3A133641-88A7-42E0-AC57-03C4821CBF83}" type="presParOf" srcId="{F61500BB-37A9-4E73-8FFE-A12C8218CC58}" destId="{FA716542-D4A5-43C1-8A85-66261A1B10C1}" srcOrd="0" destOrd="0" presId="urn:microsoft.com/office/officeart/2005/8/layout/vList3#1"/>
    <dgm:cxn modelId="{F721F25D-DA0B-44E4-B3F2-83FFA017BDB9}" type="presParOf" srcId="{F61500BB-37A9-4E73-8FFE-A12C8218CC58}" destId="{7A0B032C-0CEA-4E50-AE25-6A446BFCAFA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D092B5-95D7-4E2C-86E7-CB668AA7CD50}" type="doc">
      <dgm:prSet loTypeId="urn:microsoft.com/office/officeart/2005/8/layout/vList3#1" loCatId="picture" qsTypeId="urn:microsoft.com/office/officeart/2005/8/quickstyle/simple1" qsCatId="simple" csTypeId="urn:microsoft.com/office/officeart/2005/8/colors/accent1_2" csCatId="accent1" phldr="1"/>
      <dgm:spPr/>
    </dgm:pt>
    <dgm:pt modelId="{A5474BFB-4EDC-49FD-AC68-E8E7D1B55637}">
      <dgm:prSet phldrT="[文字]" custT="1"/>
      <dgm:spPr>
        <a:solidFill>
          <a:schemeClr val="bg1">
            <a:lumMod val="85000"/>
          </a:schemeClr>
        </a:solidFill>
        <a:ln>
          <a:noFill/>
        </a:ln>
      </dgm:spPr>
      <dgm:t>
        <a:bodyPr/>
        <a:lstStyle/>
        <a:p>
          <a:r>
            <a:rPr lang="zh-TW" altLang="zh-TW" sz="3200" b="1" dirty="0" smtClean="0">
              <a:latin typeface="微軟正黑體" panose="020B0604030504040204" pitchFamily="34" charset="-120"/>
              <a:ea typeface="微軟正黑體" panose="020B0604030504040204" pitchFamily="34" charset="-120"/>
              <a:cs typeface="+mn-cs"/>
            </a:rPr>
            <a:t>三力四挺政策</a:t>
          </a:r>
          <a:endParaRPr lang="zh-TW" altLang="en-US" sz="3200" dirty="0"/>
        </a:p>
      </dgm:t>
    </dgm:pt>
    <dgm:pt modelId="{D1B10098-98F3-4589-A0C4-D5DECC20EFFF}" type="parTrans" cxnId="{12D9C87C-D8B3-4946-9C25-6C6E2F9158BA}">
      <dgm:prSet/>
      <dgm:spPr/>
      <dgm:t>
        <a:bodyPr/>
        <a:lstStyle/>
        <a:p>
          <a:endParaRPr lang="zh-TW" altLang="en-US" sz="3200"/>
        </a:p>
      </dgm:t>
    </dgm:pt>
    <dgm:pt modelId="{03144FD0-5AC9-431C-BE19-7C245666C19A}" type="sibTrans" cxnId="{12D9C87C-D8B3-4946-9C25-6C6E2F9158BA}">
      <dgm:prSet/>
      <dgm:spPr/>
      <dgm:t>
        <a:bodyPr/>
        <a:lstStyle/>
        <a:p>
          <a:endParaRPr lang="zh-TW" altLang="en-US" sz="3200"/>
        </a:p>
      </dgm:t>
    </dgm:pt>
    <dgm:pt modelId="{948E3A10-C001-4561-AF59-9B51E71B7651}">
      <dgm:prSet phldrT="[文字]" custT="1"/>
      <dgm:spPr>
        <a:solidFill>
          <a:srgbClr val="875D25"/>
        </a:solidFill>
        <a:ln>
          <a:noFill/>
        </a:ln>
      </dgm:spPr>
      <dgm:t>
        <a:bodyPr/>
        <a:lstStyle/>
        <a:p>
          <a:r>
            <a:rPr lang="zh-TW" altLang="en-US" sz="3200" b="1" smtClean="0">
              <a:latin typeface="微軟正黑體" panose="020B0604030504040204" pitchFamily="34" charset="-120"/>
              <a:ea typeface="微軟正黑體" panose="020B0604030504040204" pitchFamily="34" charset="-120"/>
              <a:cs typeface="+mn-cs"/>
            </a:rPr>
            <a:t>推動天使基金</a:t>
          </a:r>
          <a:endParaRPr lang="zh-TW" altLang="en-US" sz="3200" dirty="0"/>
        </a:p>
      </dgm:t>
    </dgm:pt>
    <dgm:pt modelId="{393C93CF-4689-4A18-B2AD-DAF39D468DA0}" type="parTrans" cxnId="{3DA51F23-A891-40E2-8F98-F43C05EF6639}">
      <dgm:prSet/>
      <dgm:spPr/>
      <dgm:t>
        <a:bodyPr/>
        <a:lstStyle/>
        <a:p>
          <a:endParaRPr lang="zh-TW" altLang="en-US" sz="3200"/>
        </a:p>
      </dgm:t>
    </dgm:pt>
    <dgm:pt modelId="{EBD56DC4-6392-49F6-B8D0-D161207BD9D8}" type="sibTrans" cxnId="{3DA51F23-A891-40E2-8F98-F43C05EF6639}">
      <dgm:prSet/>
      <dgm:spPr/>
      <dgm:t>
        <a:bodyPr/>
        <a:lstStyle/>
        <a:p>
          <a:endParaRPr lang="zh-TW" altLang="en-US" sz="3200"/>
        </a:p>
      </dgm:t>
    </dgm:pt>
    <dgm:pt modelId="{514BF44F-A600-4986-8C60-7DBD9F74DCB4}">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創新創業基金</a:t>
          </a:r>
          <a:endParaRPr lang="zh-TW" altLang="en-US" sz="3200" dirty="0"/>
        </a:p>
      </dgm:t>
    </dgm:pt>
    <dgm:pt modelId="{63C97DE8-7BF8-4F50-A52E-D67060621876}" type="parTrans" cxnId="{F63F5CC3-B783-4FDC-A6B0-494815DD82AF}">
      <dgm:prSet/>
      <dgm:spPr/>
      <dgm:t>
        <a:bodyPr/>
        <a:lstStyle/>
        <a:p>
          <a:endParaRPr lang="zh-TW" altLang="en-US" sz="3200"/>
        </a:p>
      </dgm:t>
    </dgm:pt>
    <dgm:pt modelId="{C0AB0565-CB91-4159-92E6-39143535AA4B}" type="sibTrans" cxnId="{F63F5CC3-B783-4FDC-A6B0-494815DD82AF}">
      <dgm:prSet/>
      <dgm:spPr/>
      <dgm:t>
        <a:bodyPr/>
        <a:lstStyle/>
        <a:p>
          <a:endParaRPr lang="zh-TW" altLang="en-US" sz="3200"/>
        </a:p>
      </dgm:t>
    </dgm:pt>
    <dgm:pt modelId="{836CF559-4904-41E5-84E8-D6AE14135CB0}">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跨 部 會 議 題</a:t>
          </a:r>
          <a:endParaRPr lang="en-US" altLang="zh-TW" sz="3200" b="1" dirty="0" smtClean="0">
            <a:latin typeface="微軟正黑體" pitchFamily="34" charset="-120"/>
            <a:ea typeface="微軟正黑體" pitchFamily="34" charset="-120"/>
          </a:endParaRPr>
        </a:p>
      </dgm:t>
    </dgm:pt>
    <dgm:pt modelId="{FCEC0104-E07A-40E2-A3E5-2BC7DEC9745F}" type="parTrans" cxnId="{79B1E42C-2CE6-42D1-877E-4863AEDB76A9}">
      <dgm:prSet/>
      <dgm:spPr/>
      <dgm:t>
        <a:bodyPr/>
        <a:lstStyle/>
        <a:p>
          <a:endParaRPr lang="zh-TW" altLang="en-US" sz="3200"/>
        </a:p>
      </dgm:t>
    </dgm:pt>
    <dgm:pt modelId="{8034171D-0B4A-4B82-9FD4-C74AF02C7C2C}" type="sibTrans" cxnId="{79B1E42C-2CE6-42D1-877E-4863AEDB76A9}">
      <dgm:prSet/>
      <dgm:spPr/>
      <dgm:t>
        <a:bodyPr/>
        <a:lstStyle/>
        <a:p>
          <a:endParaRPr lang="zh-TW" altLang="en-US" sz="3200"/>
        </a:p>
      </dgm:t>
    </dgm:pt>
    <dgm:pt modelId="{2BFC2B39-D538-4053-9065-9887620017B7}" type="pres">
      <dgm:prSet presAssocID="{BFD092B5-95D7-4E2C-86E7-CB668AA7CD50}" presName="linearFlow" presStyleCnt="0">
        <dgm:presLayoutVars>
          <dgm:dir/>
          <dgm:resizeHandles val="exact"/>
        </dgm:presLayoutVars>
      </dgm:prSet>
      <dgm:spPr/>
    </dgm:pt>
    <dgm:pt modelId="{F6FD4732-C06C-4526-B150-BB289FD1A4B2}" type="pres">
      <dgm:prSet presAssocID="{A5474BFB-4EDC-49FD-AC68-E8E7D1B55637}" presName="composite" presStyleCnt="0"/>
      <dgm:spPr/>
    </dgm:pt>
    <dgm:pt modelId="{3432D4EC-63B2-4959-944E-43C04A1A180A}" type="pres">
      <dgm:prSet presAssocID="{A5474BFB-4EDC-49FD-AC68-E8E7D1B55637}" presName="imgShp" presStyleLbl="fgImgPlace1" presStyleIdx="0" presStyleCnt="4"/>
      <dgm:spPr>
        <a:solidFill>
          <a:schemeClr val="bg1">
            <a:lumMod val="95000"/>
          </a:schemeClr>
        </a:solidFill>
        <a:ln>
          <a:noFill/>
        </a:ln>
      </dgm:spPr>
    </dgm:pt>
    <dgm:pt modelId="{36F2E92B-D2F3-48CF-BF5C-61ABB1F188A9}" type="pres">
      <dgm:prSet presAssocID="{A5474BFB-4EDC-49FD-AC68-E8E7D1B55637}" presName="txShp" presStyleLbl="node1" presStyleIdx="0" presStyleCnt="4">
        <dgm:presLayoutVars>
          <dgm:bulletEnabled val="1"/>
        </dgm:presLayoutVars>
      </dgm:prSet>
      <dgm:spPr/>
      <dgm:t>
        <a:bodyPr/>
        <a:lstStyle/>
        <a:p>
          <a:endParaRPr lang="zh-TW" altLang="en-US"/>
        </a:p>
      </dgm:t>
    </dgm:pt>
    <dgm:pt modelId="{AE0D752F-EFB5-4A44-A7F3-77DBE24A723C}" type="pres">
      <dgm:prSet presAssocID="{03144FD0-5AC9-431C-BE19-7C245666C19A}" presName="spacing" presStyleCnt="0"/>
      <dgm:spPr/>
    </dgm:pt>
    <dgm:pt modelId="{1092B179-B022-45AB-A4D2-E2329F0AB624}" type="pres">
      <dgm:prSet presAssocID="{948E3A10-C001-4561-AF59-9B51E71B7651}" presName="composite" presStyleCnt="0"/>
      <dgm:spPr/>
    </dgm:pt>
    <dgm:pt modelId="{FEBDBC23-0529-4CB7-9A1D-A6C40EDACFB2}" type="pres">
      <dgm:prSet presAssocID="{948E3A10-C001-4561-AF59-9B51E71B7651}" presName="imgShp" presStyleLbl="fgImgPlace1" presStyleIdx="1" presStyleCnt="4"/>
      <dgm:spPr>
        <a:solidFill>
          <a:srgbClr val="D4BC86"/>
        </a:solidFill>
        <a:ln>
          <a:noFill/>
        </a:ln>
      </dgm:spPr>
    </dgm:pt>
    <dgm:pt modelId="{268D27A0-ECC8-4E36-8194-7FBA29EDA5F5}" type="pres">
      <dgm:prSet presAssocID="{948E3A10-C001-4561-AF59-9B51E71B7651}" presName="txShp" presStyleLbl="node1" presStyleIdx="1" presStyleCnt="4">
        <dgm:presLayoutVars>
          <dgm:bulletEnabled val="1"/>
        </dgm:presLayoutVars>
      </dgm:prSet>
      <dgm:spPr/>
      <dgm:t>
        <a:bodyPr/>
        <a:lstStyle/>
        <a:p>
          <a:endParaRPr lang="zh-TW" altLang="en-US"/>
        </a:p>
      </dgm:t>
    </dgm:pt>
    <dgm:pt modelId="{B3F7AFFF-B37B-4B2E-AC5D-CC5A526C6DB0}" type="pres">
      <dgm:prSet presAssocID="{EBD56DC4-6392-49F6-B8D0-D161207BD9D8}" presName="spacing" presStyleCnt="0"/>
      <dgm:spPr/>
    </dgm:pt>
    <dgm:pt modelId="{DD22C7D2-27CE-4183-90C0-8919B0DBE8B5}" type="pres">
      <dgm:prSet presAssocID="{514BF44F-A600-4986-8C60-7DBD9F74DCB4}" presName="composite" presStyleCnt="0"/>
      <dgm:spPr/>
    </dgm:pt>
    <dgm:pt modelId="{6E8B98BC-891B-42BD-BBCA-BD7DE908425C}" type="pres">
      <dgm:prSet presAssocID="{514BF44F-A600-4986-8C60-7DBD9F74DCB4}" presName="imgShp" presStyleLbl="fgImgPlace1" presStyleIdx="2" presStyleCnt="4"/>
      <dgm:spPr>
        <a:solidFill>
          <a:schemeClr val="bg1">
            <a:lumMod val="95000"/>
          </a:schemeClr>
        </a:solidFill>
        <a:ln>
          <a:noFill/>
        </a:ln>
      </dgm:spPr>
    </dgm:pt>
    <dgm:pt modelId="{B886E763-8A71-4929-BD67-578DA93227A2}" type="pres">
      <dgm:prSet presAssocID="{514BF44F-A600-4986-8C60-7DBD9F74DCB4}" presName="txShp" presStyleLbl="node1" presStyleIdx="2" presStyleCnt="4">
        <dgm:presLayoutVars>
          <dgm:bulletEnabled val="1"/>
        </dgm:presLayoutVars>
      </dgm:prSet>
      <dgm:spPr/>
      <dgm:t>
        <a:bodyPr/>
        <a:lstStyle/>
        <a:p>
          <a:endParaRPr lang="zh-TW" altLang="en-US"/>
        </a:p>
      </dgm:t>
    </dgm:pt>
    <dgm:pt modelId="{E405B2C6-CC00-40E1-92CF-E5F84BD4670D}" type="pres">
      <dgm:prSet presAssocID="{C0AB0565-CB91-4159-92E6-39143535AA4B}" presName="spacing" presStyleCnt="0"/>
      <dgm:spPr/>
    </dgm:pt>
    <dgm:pt modelId="{F61500BB-37A9-4E73-8FFE-A12C8218CC58}" type="pres">
      <dgm:prSet presAssocID="{836CF559-4904-41E5-84E8-D6AE14135CB0}" presName="composite" presStyleCnt="0"/>
      <dgm:spPr/>
    </dgm:pt>
    <dgm:pt modelId="{FA716542-D4A5-43C1-8A85-66261A1B10C1}" type="pres">
      <dgm:prSet presAssocID="{836CF559-4904-41E5-84E8-D6AE14135CB0}" presName="imgShp" presStyleLbl="fgImgPlace1" presStyleIdx="3" presStyleCnt="4"/>
      <dgm:spPr>
        <a:solidFill>
          <a:schemeClr val="bg1">
            <a:lumMod val="95000"/>
          </a:schemeClr>
        </a:solidFill>
        <a:ln>
          <a:noFill/>
        </a:ln>
      </dgm:spPr>
    </dgm:pt>
    <dgm:pt modelId="{7A0B032C-0CEA-4E50-AE25-6A446BFCAFAE}" type="pres">
      <dgm:prSet presAssocID="{836CF559-4904-41E5-84E8-D6AE14135CB0}" presName="txShp" presStyleLbl="node1" presStyleIdx="3" presStyleCnt="4">
        <dgm:presLayoutVars>
          <dgm:bulletEnabled val="1"/>
        </dgm:presLayoutVars>
      </dgm:prSet>
      <dgm:spPr/>
      <dgm:t>
        <a:bodyPr/>
        <a:lstStyle/>
        <a:p>
          <a:endParaRPr lang="zh-TW" altLang="en-US"/>
        </a:p>
      </dgm:t>
    </dgm:pt>
  </dgm:ptLst>
  <dgm:cxnLst>
    <dgm:cxn modelId="{794A02A3-62B9-4C95-B6DE-EF839B5A801E}" type="presOf" srcId="{BFD092B5-95D7-4E2C-86E7-CB668AA7CD50}" destId="{2BFC2B39-D538-4053-9065-9887620017B7}" srcOrd="0" destOrd="0" presId="urn:microsoft.com/office/officeart/2005/8/layout/vList3#1"/>
    <dgm:cxn modelId="{588DA5DA-4296-4314-B85E-48D8D414D788}" type="presOf" srcId="{514BF44F-A600-4986-8C60-7DBD9F74DCB4}" destId="{B886E763-8A71-4929-BD67-578DA93227A2}" srcOrd="0" destOrd="0" presId="urn:microsoft.com/office/officeart/2005/8/layout/vList3#1"/>
    <dgm:cxn modelId="{CB113B32-ADA9-48DA-9F51-47F89FEF36BE}" type="presOf" srcId="{A5474BFB-4EDC-49FD-AC68-E8E7D1B55637}" destId="{36F2E92B-D2F3-48CF-BF5C-61ABB1F188A9}" srcOrd="0" destOrd="0" presId="urn:microsoft.com/office/officeart/2005/8/layout/vList3#1"/>
    <dgm:cxn modelId="{F63F5CC3-B783-4FDC-A6B0-494815DD82AF}" srcId="{BFD092B5-95D7-4E2C-86E7-CB668AA7CD50}" destId="{514BF44F-A600-4986-8C60-7DBD9F74DCB4}" srcOrd="2" destOrd="0" parTransId="{63C97DE8-7BF8-4F50-A52E-D67060621876}" sibTransId="{C0AB0565-CB91-4159-92E6-39143535AA4B}"/>
    <dgm:cxn modelId="{3DA51F23-A891-40E2-8F98-F43C05EF6639}" srcId="{BFD092B5-95D7-4E2C-86E7-CB668AA7CD50}" destId="{948E3A10-C001-4561-AF59-9B51E71B7651}" srcOrd="1" destOrd="0" parTransId="{393C93CF-4689-4A18-B2AD-DAF39D468DA0}" sibTransId="{EBD56DC4-6392-49F6-B8D0-D161207BD9D8}"/>
    <dgm:cxn modelId="{79B1E42C-2CE6-42D1-877E-4863AEDB76A9}" srcId="{BFD092B5-95D7-4E2C-86E7-CB668AA7CD50}" destId="{836CF559-4904-41E5-84E8-D6AE14135CB0}" srcOrd="3" destOrd="0" parTransId="{FCEC0104-E07A-40E2-A3E5-2BC7DEC9745F}" sibTransId="{8034171D-0B4A-4B82-9FD4-C74AF02C7C2C}"/>
    <dgm:cxn modelId="{12D9C87C-D8B3-4946-9C25-6C6E2F9158BA}" srcId="{BFD092B5-95D7-4E2C-86E7-CB668AA7CD50}" destId="{A5474BFB-4EDC-49FD-AC68-E8E7D1B55637}" srcOrd="0" destOrd="0" parTransId="{D1B10098-98F3-4589-A0C4-D5DECC20EFFF}" sibTransId="{03144FD0-5AC9-431C-BE19-7C245666C19A}"/>
    <dgm:cxn modelId="{21F2A1F7-F956-4662-BA8A-6984161CCA00}" type="presOf" srcId="{836CF559-4904-41E5-84E8-D6AE14135CB0}" destId="{7A0B032C-0CEA-4E50-AE25-6A446BFCAFAE}" srcOrd="0" destOrd="0" presId="urn:microsoft.com/office/officeart/2005/8/layout/vList3#1"/>
    <dgm:cxn modelId="{FE4543A7-B5CD-4677-9C1B-E51E85F42AB4}" type="presOf" srcId="{948E3A10-C001-4561-AF59-9B51E71B7651}" destId="{268D27A0-ECC8-4E36-8194-7FBA29EDA5F5}" srcOrd="0" destOrd="0" presId="urn:microsoft.com/office/officeart/2005/8/layout/vList3#1"/>
    <dgm:cxn modelId="{6592182A-7653-4660-B3EF-5B65D92E7205}" type="presParOf" srcId="{2BFC2B39-D538-4053-9065-9887620017B7}" destId="{F6FD4732-C06C-4526-B150-BB289FD1A4B2}" srcOrd="0" destOrd="0" presId="urn:microsoft.com/office/officeart/2005/8/layout/vList3#1"/>
    <dgm:cxn modelId="{F3CA21AD-16F2-4291-8790-25063298B7E9}" type="presParOf" srcId="{F6FD4732-C06C-4526-B150-BB289FD1A4B2}" destId="{3432D4EC-63B2-4959-944E-43C04A1A180A}" srcOrd="0" destOrd="0" presId="urn:microsoft.com/office/officeart/2005/8/layout/vList3#1"/>
    <dgm:cxn modelId="{4D3F1AA1-E18A-445E-A188-A8283B4F12D2}" type="presParOf" srcId="{F6FD4732-C06C-4526-B150-BB289FD1A4B2}" destId="{36F2E92B-D2F3-48CF-BF5C-61ABB1F188A9}" srcOrd="1" destOrd="0" presId="urn:microsoft.com/office/officeart/2005/8/layout/vList3#1"/>
    <dgm:cxn modelId="{7E6D4E20-8F79-41BE-891D-5F1BAA9DAA28}" type="presParOf" srcId="{2BFC2B39-D538-4053-9065-9887620017B7}" destId="{AE0D752F-EFB5-4A44-A7F3-77DBE24A723C}" srcOrd="1" destOrd="0" presId="urn:microsoft.com/office/officeart/2005/8/layout/vList3#1"/>
    <dgm:cxn modelId="{96E6D8BF-F2E2-45AE-902E-4D5F7479039E}" type="presParOf" srcId="{2BFC2B39-D538-4053-9065-9887620017B7}" destId="{1092B179-B022-45AB-A4D2-E2329F0AB624}" srcOrd="2" destOrd="0" presId="urn:microsoft.com/office/officeart/2005/8/layout/vList3#1"/>
    <dgm:cxn modelId="{1B0E51BC-6366-4F5E-918B-8AA05E1419F3}" type="presParOf" srcId="{1092B179-B022-45AB-A4D2-E2329F0AB624}" destId="{FEBDBC23-0529-4CB7-9A1D-A6C40EDACFB2}" srcOrd="0" destOrd="0" presId="urn:microsoft.com/office/officeart/2005/8/layout/vList3#1"/>
    <dgm:cxn modelId="{2744FE2A-E937-46E6-9E54-9262B35EA8AD}" type="presParOf" srcId="{1092B179-B022-45AB-A4D2-E2329F0AB624}" destId="{268D27A0-ECC8-4E36-8194-7FBA29EDA5F5}" srcOrd="1" destOrd="0" presId="urn:microsoft.com/office/officeart/2005/8/layout/vList3#1"/>
    <dgm:cxn modelId="{24353171-7361-4422-9A26-0F8B56104836}" type="presParOf" srcId="{2BFC2B39-D538-4053-9065-9887620017B7}" destId="{B3F7AFFF-B37B-4B2E-AC5D-CC5A526C6DB0}" srcOrd="3" destOrd="0" presId="urn:microsoft.com/office/officeart/2005/8/layout/vList3#1"/>
    <dgm:cxn modelId="{5B81F304-A960-4622-8FBA-83BB567A3310}" type="presParOf" srcId="{2BFC2B39-D538-4053-9065-9887620017B7}" destId="{DD22C7D2-27CE-4183-90C0-8919B0DBE8B5}" srcOrd="4" destOrd="0" presId="urn:microsoft.com/office/officeart/2005/8/layout/vList3#1"/>
    <dgm:cxn modelId="{401C50D5-230A-451D-8130-241B41E0FE9B}" type="presParOf" srcId="{DD22C7D2-27CE-4183-90C0-8919B0DBE8B5}" destId="{6E8B98BC-891B-42BD-BBCA-BD7DE908425C}" srcOrd="0" destOrd="0" presId="urn:microsoft.com/office/officeart/2005/8/layout/vList3#1"/>
    <dgm:cxn modelId="{A30D4979-80F1-46A8-9A60-F4D7207B9F72}" type="presParOf" srcId="{DD22C7D2-27CE-4183-90C0-8919B0DBE8B5}" destId="{B886E763-8A71-4929-BD67-578DA93227A2}" srcOrd="1" destOrd="0" presId="urn:microsoft.com/office/officeart/2005/8/layout/vList3#1"/>
    <dgm:cxn modelId="{454F8E62-ADB8-4611-BC26-8982BB6204AE}" type="presParOf" srcId="{2BFC2B39-D538-4053-9065-9887620017B7}" destId="{E405B2C6-CC00-40E1-92CF-E5F84BD4670D}" srcOrd="5" destOrd="0" presId="urn:microsoft.com/office/officeart/2005/8/layout/vList3#1"/>
    <dgm:cxn modelId="{5F0E619E-22B3-43AF-AF86-D4A059C7ABF0}" type="presParOf" srcId="{2BFC2B39-D538-4053-9065-9887620017B7}" destId="{F61500BB-37A9-4E73-8FFE-A12C8218CC58}" srcOrd="6" destOrd="0" presId="urn:microsoft.com/office/officeart/2005/8/layout/vList3#1"/>
    <dgm:cxn modelId="{438CAE46-FF71-4157-8A06-8CB51CCFB83D}" type="presParOf" srcId="{F61500BB-37A9-4E73-8FFE-A12C8218CC58}" destId="{FA716542-D4A5-43C1-8A85-66261A1B10C1}" srcOrd="0" destOrd="0" presId="urn:microsoft.com/office/officeart/2005/8/layout/vList3#1"/>
    <dgm:cxn modelId="{0DA84F05-B6E4-4D37-BA72-06F5A7B7AB4D}" type="presParOf" srcId="{F61500BB-37A9-4E73-8FFE-A12C8218CC58}" destId="{7A0B032C-0CEA-4E50-AE25-6A446BFCAFA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E14BA8-200F-400D-8195-32623E1CAAA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zh-TW" altLang="en-US"/>
        </a:p>
      </dgm:t>
    </dgm:pt>
    <dgm:pt modelId="{2AE55480-F7F6-401E-9836-80D1AE068E56}">
      <dgm:prSet custT="1"/>
      <dgm:spPr>
        <a:gradFill flip="none" rotWithShape="1">
          <a:gsLst>
            <a:gs pos="0">
              <a:srgbClr val="E9DDC1"/>
            </a:gs>
            <a:gs pos="1000">
              <a:srgbClr val="D4BC86"/>
            </a:gs>
            <a:gs pos="100000">
              <a:srgbClr val="E9DDC1">
                <a:shade val="100000"/>
                <a:satMod val="115000"/>
              </a:srgbClr>
            </a:gs>
          </a:gsLst>
          <a:path path="circle">
            <a:fillToRect l="100000" t="100000"/>
          </a:path>
          <a:tileRect r="-100000" b="-100000"/>
        </a:gradFill>
        <a:ln>
          <a:noFill/>
        </a:ln>
      </dgm:spPr>
      <dgm:t>
        <a:bodyPr/>
        <a:lstStyle/>
        <a:p>
          <a:pPr rtl="0"/>
          <a:r>
            <a:rPr lang="zh-TW" altLang="en-US" sz="2800" b="1" dirty="0" smtClean="0">
              <a:solidFill>
                <a:srgbClr val="875D25"/>
              </a:solidFill>
              <a:latin typeface="微軟正黑體" panose="020B0604030504040204" pitchFamily="34" charset="-120"/>
              <a:ea typeface="微軟正黑體" panose="020B0604030504040204" pitchFamily="34" charset="-120"/>
            </a:rPr>
            <a:t>籌組天使基金之目的</a:t>
          </a:r>
          <a:endParaRPr lang="zh-TW" altLang="en-US" sz="2800" b="1" dirty="0">
            <a:solidFill>
              <a:srgbClr val="875D25"/>
            </a:solidFill>
            <a:latin typeface="微軟正黑體" panose="020B0604030504040204" pitchFamily="34" charset="-120"/>
            <a:ea typeface="微軟正黑體" panose="020B0604030504040204" pitchFamily="34" charset="-120"/>
          </a:endParaRPr>
        </a:p>
      </dgm:t>
    </dgm:pt>
    <dgm:pt modelId="{75EE7ED0-6152-4CCD-901B-00A39C2C0A39}" type="parTrans" cxnId="{C2ECEF50-328B-4820-8428-FC789C909A3F}">
      <dgm:prSet/>
      <dgm:spPr/>
      <dgm:t>
        <a:bodyPr/>
        <a:lstStyle/>
        <a:p>
          <a:endParaRPr lang="zh-TW" altLang="en-US"/>
        </a:p>
      </dgm:t>
    </dgm:pt>
    <dgm:pt modelId="{886AB29B-8A30-4909-87CC-3BF2CFDCE966}" type="sibTrans" cxnId="{C2ECEF50-328B-4820-8428-FC789C909A3F}">
      <dgm:prSet/>
      <dgm:spPr/>
      <dgm:t>
        <a:bodyPr/>
        <a:lstStyle/>
        <a:p>
          <a:endParaRPr lang="zh-TW" altLang="en-US"/>
        </a:p>
      </dgm:t>
    </dgm:pt>
    <dgm:pt modelId="{8120B66C-16A8-4CB8-BFF2-E51345A2338A}">
      <dgm:prSet custT="1"/>
      <dgm:spPr>
        <a:gradFill flip="none" rotWithShape="0">
          <a:gsLst>
            <a:gs pos="0">
              <a:srgbClr val="D4BC86">
                <a:shade val="30000"/>
                <a:satMod val="115000"/>
              </a:srgbClr>
            </a:gs>
            <a:gs pos="19000">
              <a:srgbClr val="D4BC86">
                <a:shade val="67500"/>
                <a:satMod val="115000"/>
              </a:srgbClr>
            </a:gs>
            <a:gs pos="100000">
              <a:srgbClr val="D4BC86">
                <a:shade val="100000"/>
                <a:satMod val="115000"/>
              </a:srgbClr>
            </a:gs>
          </a:gsLst>
          <a:lin ang="16200000" scaled="1"/>
          <a:tileRect/>
        </a:gradFill>
        <a:ln>
          <a:noFill/>
        </a:ln>
      </dgm:spPr>
      <dgm:t>
        <a:bodyPr/>
        <a:lstStyle/>
        <a:p>
          <a:pPr rtl="0"/>
          <a:r>
            <a:rPr lang="zh-TW" altLang="en-US" sz="2800" b="1" dirty="0" smtClean="0">
              <a:solidFill>
                <a:srgbClr val="875D25"/>
              </a:solidFill>
              <a:latin typeface="微軟正黑體" panose="020B0604030504040204" pitchFamily="34" charset="-120"/>
              <a:ea typeface="微軟正黑體" panose="020B0604030504040204" pitchFamily="34" charset="-120"/>
            </a:rPr>
            <a:t>天使基金規劃</a:t>
          </a:r>
          <a:endParaRPr lang="zh-TW" altLang="en-US" sz="2800" b="1" dirty="0">
            <a:solidFill>
              <a:srgbClr val="875D25"/>
            </a:solidFill>
            <a:latin typeface="微軟正黑體" panose="020B0604030504040204" pitchFamily="34" charset="-120"/>
            <a:ea typeface="微軟正黑體" panose="020B0604030504040204" pitchFamily="34" charset="-120"/>
          </a:endParaRPr>
        </a:p>
      </dgm:t>
    </dgm:pt>
    <dgm:pt modelId="{EA683D8F-B441-4645-B82F-F376996DD988}" type="parTrans" cxnId="{CBC8AA9D-203F-4B7D-A96B-F7430E6E6D78}">
      <dgm:prSet/>
      <dgm:spPr/>
      <dgm:t>
        <a:bodyPr/>
        <a:lstStyle/>
        <a:p>
          <a:endParaRPr lang="zh-TW" altLang="en-US"/>
        </a:p>
      </dgm:t>
    </dgm:pt>
    <dgm:pt modelId="{7278925C-F11B-4747-AA4F-69B191785A80}" type="sibTrans" cxnId="{CBC8AA9D-203F-4B7D-A96B-F7430E6E6D78}">
      <dgm:prSet/>
      <dgm:spPr/>
      <dgm:t>
        <a:bodyPr/>
        <a:lstStyle/>
        <a:p>
          <a:endParaRPr lang="zh-TW" altLang="en-US"/>
        </a:p>
      </dgm:t>
    </dgm:pt>
    <dgm:pt modelId="{E9027829-46D8-48C2-8371-15E609CA4FA7}">
      <dgm:prSet/>
      <dgm:spPr/>
      <dgm:t>
        <a:bodyPr/>
        <a:lstStyle/>
        <a:p>
          <a:pPr rtl="0"/>
          <a:r>
            <a:rPr lang="zh-TW" b="1" dirty="0" smtClean="0">
              <a:latin typeface="微軟正黑體" panose="020B0604030504040204" pitchFamily="34" charset="-120"/>
              <a:ea typeface="微軟正黑體" panose="020B0604030504040204" pitchFamily="34" charset="-120"/>
            </a:rPr>
            <a:t>基金規模與募集</a:t>
          </a:r>
          <a:endParaRPr lang="zh-TW" b="1" dirty="0">
            <a:latin typeface="微軟正黑體" panose="020B0604030504040204" pitchFamily="34" charset="-120"/>
            <a:ea typeface="微軟正黑體" panose="020B0604030504040204" pitchFamily="34" charset="-120"/>
          </a:endParaRPr>
        </a:p>
      </dgm:t>
    </dgm:pt>
    <dgm:pt modelId="{7480FE4B-C7ED-4890-9BF7-97F7DBCD9D7B}" type="parTrans" cxnId="{6199D1D9-B50D-4DD2-8433-3F15EE65970E}">
      <dgm:prSet/>
      <dgm:spPr/>
      <dgm:t>
        <a:bodyPr/>
        <a:lstStyle/>
        <a:p>
          <a:endParaRPr lang="zh-TW" altLang="en-US"/>
        </a:p>
      </dgm:t>
    </dgm:pt>
    <dgm:pt modelId="{70D99B55-E03C-44B9-8C75-8740FA5B3255}" type="sibTrans" cxnId="{6199D1D9-B50D-4DD2-8433-3F15EE65970E}">
      <dgm:prSet/>
      <dgm:spPr/>
      <dgm:t>
        <a:bodyPr/>
        <a:lstStyle/>
        <a:p>
          <a:endParaRPr lang="zh-TW" altLang="en-US"/>
        </a:p>
      </dgm:t>
    </dgm:pt>
    <dgm:pt modelId="{49FE5372-98F2-4D5F-A348-8CF9ADF17895}">
      <dgm:prSet/>
      <dgm:spPr/>
      <dgm:t>
        <a:bodyPr/>
        <a:lstStyle/>
        <a:p>
          <a:pPr rtl="0"/>
          <a:r>
            <a:rPr lang="zh-TW" b="1" dirty="0" smtClean="0">
              <a:latin typeface="微軟正黑體" panose="020B0604030504040204" pitchFamily="34" charset="-120"/>
              <a:ea typeface="微軟正黑體" panose="020B0604030504040204" pitchFamily="34" charset="-120"/>
            </a:rPr>
            <a:t>投資對象</a:t>
          </a:r>
          <a:endParaRPr lang="zh-TW" b="1" dirty="0">
            <a:latin typeface="微軟正黑體" panose="020B0604030504040204" pitchFamily="34" charset="-120"/>
            <a:ea typeface="微軟正黑體" panose="020B0604030504040204" pitchFamily="34" charset="-120"/>
          </a:endParaRPr>
        </a:p>
      </dgm:t>
    </dgm:pt>
    <dgm:pt modelId="{6D7F5BB9-E2D6-497F-99AA-CC561744B1B2}" type="parTrans" cxnId="{C4A44CB8-4252-49A2-BE7B-F528700D583B}">
      <dgm:prSet/>
      <dgm:spPr/>
      <dgm:t>
        <a:bodyPr/>
        <a:lstStyle/>
        <a:p>
          <a:endParaRPr lang="zh-TW" altLang="en-US"/>
        </a:p>
      </dgm:t>
    </dgm:pt>
    <dgm:pt modelId="{0C259E4F-A05E-46D7-A913-21F1C89E7E91}" type="sibTrans" cxnId="{C4A44CB8-4252-49A2-BE7B-F528700D583B}">
      <dgm:prSet/>
      <dgm:spPr/>
      <dgm:t>
        <a:bodyPr/>
        <a:lstStyle/>
        <a:p>
          <a:endParaRPr lang="zh-TW" altLang="en-US"/>
        </a:p>
      </dgm:t>
    </dgm:pt>
    <dgm:pt modelId="{A7B8AFD3-3B68-44B9-B5C9-E9C2BE6FE3EA}">
      <dgm:prSet/>
      <dgm:spPr/>
      <dgm:t>
        <a:bodyPr/>
        <a:lstStyle/>
        <a:p>
          <a:pPr rtl="0"/>
          <a:r>
            <a:rPr lang="zh-TW" b="1" dirty="0" smtClean="0">
              <a:latin typeface="微軟正黑體" panose="020B0604030504040204" pitchFamily="34" charset="-120"/>
              <a:ea typeface="微軟正黑體" panose="020B0604030504040204" pitchFamily="34" charset="-120"/>
            </a:rPr>
            <a:t>基金資金運用</a:t>
          </a:r>
          <a:endParaRPr lang="zh-TW" b="1" dirty="0">
            <a:latin typeface="微軟正黑體" panose="020B0604030504040204" pitchFamily="34" charset="-120"/>
            <a:ea typeface="微軟正黑體" panose="020B0604030504040204" pitchFamily="34" charset="-120"/>
          </a:endParaRPr>
        </a:p>
      </dgm:t>
    </dgm:pt>
    <dgm:pt modelId="{60214CC5-CC89-4428-BE0E-B4B38702C264}" type="parTrans" cxnId="{E7AFBF2D-30D4-457D-904A-B79296037D42}">
      <dgm:prSet/>
      <dgm:spPr/>
      <dgm:t>
        <a:bodyPr/>
        <a:lstStyle/>
        <a:p>
          <a:endParaRPr lang="zh-TW" altLang="en-US"/>
        </a:p>
      </dgm:t>
    </dgm:pt>
    <dgm:pt modelId="{A6D9AFCB-75AE-4CB1-913F-81C59EA49280}" type="sibTrans" cxnId="{E7AFBF2D-30D4-457D-904A-B79296037D42}">
      <dgm:prSet/>
      <dgm:spPr/>
      <dgm:t>
        <a:bodyPr/>
        <a:lstStyle/>
        <a:p>
          <a:endParaRPr lang="zh-TW" altLang="en-US"/>
        </a:p>
      </dgm:t>
    </dgm:pt>
    <dgm:pt modelId="{76731CF0-84C0-42FD-9E7B-7F2C3AAE3F43}">
      <dgm:prSet/>
      <dgm:spPr/>
      <dgm:t>
        <a:bodyPr/>
        <a:lstStyle/>
        <a:p>
          <a:pPr rtl="0"/>
          <a:r>
            <a:rPr lang="zh-TW" b="1" dirty="0" smtClean="0">
              <a:latin typeface="微軟正黑體" panose="020B0604030504040204" pitchFamily="34" charset="-120"/>
              <a:ea typeface="微軟正黑體" panose="020B0604030504040204" pitchFamily="34" charset="-120"/>
            </a:rPr>
            <a:t>對投資對象之輔導協助</a:t>
          </a:r>
          <a:endParaRPr lang="zh-TW" b="1" dirty="0">
            <a:latin typeface="微軟正黑體" panose="020B0604030504040204" pitchFamily="34" charset="-120"/>
            <a:ea typeface="微軟正黑體" panose="020B0604030504040204" pitchFamily="34" charset="-120"/>
          </a:endParaRPr>
        </a:p>
      </dgm:t>
    </dgm:pt>
    <dgm:pt modelId="{E20B1074-C7AA-4544-8D2E-5D15A2A795DD}" type="parTrans" cxnId="{83FBB029-F30F-4C7C-8035-A32FE19E841B}">
      <dgm:prSet/>
      <dgm:spPr/>
      <dgm:t>
        <a:bodyPr/>
        <a:lstStyle/>
        <a:p>
          <a:endParaRPr lang="zh-TW" altLang="en-US"/>
        </a:p>
      </dgm:t>
    </dgm:pt>
    <dgm:pt modelId="{3F170939-F61C-4CDB-B461-15C003152687}" type="sibTrans" cxnId="{83FBB029-F30F-4C7C-8035-A32FE19E841B}">
      <dgm:prSet/>
      <dgm:spPr/>
      <dgm:t>
        <a:bodyPr/>
        <a:lstStyle/>
        <a:p>
          <a:endParaRPr lang="zh-TW" altLang="en-US"/>
        </a:p>
      </dgm:t>
    </dgm:pt>
    <dgm:pt modelId="{E8707A6E-70E4-4B35-8E1F-099186673786}">
      <dgm:prSet custT="1"/>
      <dgm:spPr>
        <a:gradFill flip="none" rotWithShape="0">
          <a:gsLst>
            <a:gs pos="0">
              <a:srgbClr val="B28E40">
                <a:shade val="30000"/>
                <a:satMod val="115000"/>
              </a:srgbClr>
            </a:gs>
            <a:gs pos="31000">
              <a:srgbClr val="B28E40">
                <a:shade val="67500"/>
                <a:satMod val="115000"/>
              </a:srgbClr>
            </a:gs>
            <a:gs pos="100000">
              <a:srgbClr val="B28E40">
                <a:shade val="100000"/>
                <a:satMod val="115000"/>
              </a:srgbClr>
            </a:gs>
          </a:gsLst>
          <a:lin ang="16200000" scaled="1"/>
          <a:tileRect/>
        </a:gradFill>
        <a:ln>
          <a:noFill/>
        </a:ln>
      </dgm:spPr>
      <dgm:t>
        <a:bodyPr/>
        <a:lstStyle/>
        <a:p>
          <a:pPr rtl="0"/>
          <a:r>
            <a:rPr lang="zh-TW" altLang="en-US" sz="2800" b="1" dirty="0" smtClean="0">
              <a:solidFill>
                <a:schemeClr val="bg1"/>
              </a:solidFill>
              <a:latin typeface="微軟正黑體" panose="020B0604030504040204" pitchFamily="34" charset="-120"/>
              <a:ea typeface="微軟正黑體" panose="020B0604030504040204" pitchFamily="34" charset="-120"/>
            </a:rPr>
            <a:t>跨部會協助事項</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9FD2F412-4A07-4BF2-B579-EC9813A4A7DF}" type="parTrans" cxnId="{2C95CA6C-A9F0-4A5A-BB0F-282C7AA4E17C}">
      <dgm:prSet/>
      <dgm:spPr/>
      <dgm:t>
        <a:bodyPr/>
        <a:lstStyle/>
        <a:p>
          <a:endParaRPr lang="zh-TW" altLang="en-US"/>
        </a:p>
      </dgm:t>
    </dgm:pt>
    <dgm:pt modelId="{59E74B98-4B89-4D6F-B93D-F39202ED0CEF}" type="sibTrans" cxnId="{2C95CA6C-A9F0-4A5A-BB0F-282C7AA4E17C}">
      <dgm:prSet/>
      <dgm:spPr/>
      <dgm:t>
        <a:bodyPr/>
        <a:lstStyle/>
        <a:p>
          <a:endParaRPr lang="zh-TW" altLang="en-US"/>
        </a:p>
      </dgm:t>
    </dgm:pt>
    <dgm:pt modelId="{67324144-A606-458B-8B99-72EE796C1DF3}" type="pres">
      <dgm:prSet presAssocID="{C2E14BA8-200F-400D-8195-32623E1CAAA3}" presName="linear" presStyleCnt="0">
        <dgm:presLayoutVars>
          <dgm:animLvl val="lvl"/>
          <dgm:resizeHandles val="exact"/>
        </dgm:presLayoutVars>
      </dgm:prSet>
      <dgm:spPr/>
      <dgm:t>
        <a:bodyPr/>
        <a:lstStyle/>
        <a:p>
          <a:endParaRPr lang="zh-TW" altLang="en-US"/>
        </a:p>
      </dgm:t>
    </dgm:pt>
    <dgm:pt modelId="{84B0150D-2E4D-474E-8143-F3BCF4DFACF9}" type="pres">
      <dgm:prSet presAssocID="{2AE55480-F7F6-401E-9836-80D1AE068E56}" presName="parentText" presStyleLbl="node1" presStyleIdx="0" presStyleCnt="3">
        <dgm:presLayoutVars>
          <dgm:chMax val="0"/>
          <dgm:bulletEnabled val="1"/>
        </dgm:presLayoutVars>
      </dgm:prSet>
      <dgm:spPr/>
      <dgm:t>
        <a:bodyPr/>
        <a:lstStyle/>
        <a:p>
          <a:endParaRPr lang="zh-TW" altLang="en-US"/>
        </a:p>
      </dgm:t>
    </dgm:pt>
    <dgm:pt modelId="{76C0E831-C4F0-4156-8ACA-C5864236591B}" type="pres">
      <dgm:prSet presAssocID="{886AB29B-8A30-4909-87CC-3BF2CFDCE966}" presName="spacer" presStyleCnt="0"/>
      <dgm:spPr/>
      <dgm:t>
        <a:bodyPr/>
        <a:lstStyle/>
        <a:p>
          <a:endParaRPr lang="zh-TW" altLang="en-US"/>
        </a:p>
      </dgm:t>
    </dgm:pt>
    <dgm:pt modelId="{ACA60254-6578-4996-B008-5EA9E8452BD0}" type="pres">
      <dgm:prSet presAssocID="{8120B66C-16A8-4CB8-BFF2-E51345A2338A}" presName="parentText" presStyleLbl="node1" presStyleIdx="1" presStyleCnt="3">
        <dgm:presLayoutVars>
          <dgm:chMax val="0"/>
          <dgm:bulletEnabled val="1"/>
        </dgm:presLayoutVars>
      </dgm:prSet>
      <dgm:spPr/>
      <dgm:t>
        <a:bodyPr/>
        <a:lstStyle/>
        <a:p>
          <a:endParaRPr lang="zh-TW" altLang="en-US"/>
        </a:p>
      </dgm:t>
    </dgm:pt>
    <dgm:pt modelId="{7A289E59-80E0-4FBC-A647-3462E4CAAF62}" type="pres">
      <dgm:prSet presAssocID="{8120B66C-16A8-4CB8-BFF2-E51345A2338A}" presName="childText" presStyleLbl="revTx" presStyleIdx="0" presStyleCnt="1">
        <dgm:presLayoutVars>
          <dgm:bulletEnabled val="1"/>
        </dgm:presLayoutVars>
      </dgm:prSet>
      <dgm:spPr/>
      <dgm:t>
        <a:bodyPr/>
        <a:lstStyle/>
        <a:p>
          <a:endParaRPr lang="zh-TW" altLang="en-US"/>
        </a:p>
      </dgm:t>
    </dgm:pt>
    <dgm:pt modelId="{C3015232-20BC-460B-A789-33802AFDF418}" type="pres">
      <dgm:prSet presAssocID="{E8707A6E-70E4-4B35-8E1F-099186673786}" presName="parentText" presStyleLbl="node1" presStyleIdx="2" presStyleCnt="3">
        <dgm:presLayoutVars>
          <dgm:chMax val="0"/>
          <dgm:bulletEnabled val="1"/>
        </dgm:presLayoutVars>
      </dgm:prSet>
      <dgm:spPr/>
      <dgm:t>
        <a:bodyPr/>
        <a:lstStyle/>
        <a:p>
          <a:endParaRPr lang="zh-TW" altLang="en-US"/>
        </a:p>
      </dgm:t>
    </dgm:pt>
  </dgm:ptLst>
  <dgm:cxnLst>
    <dgm:cxn modelId="{18697C61-DE14-48F9-83E4-97F96778D816}" type="presOf" srcId="{76731CF0-84C0-42FD-9E7B-7F2C3AAE3F43}" destId="{7A289E59-80E0-4FBC-A647-3462E4CAAF62}" srcOrd="0" destOrd="3" presId="urn:microsoft.com/office/officeart/2005/8/layout/vList2"/>
    <dgm:cxn modelId="{2DA705C6-9294-4F82-941E-B2AF374AD7FE}" type="presOf" srcId="{8120B66C-16A8-4CB8-BFF2-E51345A2338A}" destId="{ACA60254-6578-4996-B008-5EA9E8452BD0}" srcOrd="0" destOrd="0" presId="urn:microsoft.com/office/officeart/2005/8/layout/vList2"/>
    <dgm:cxn modelId="{C2ECEF50-328B-4820-8428-FC789C909A3F}" srcId="{C2E14BA8-200F-400D-8195-32623E1CAAA3}" destId="{2AE55480-F7F6-401E-9836-80D1AE068E56}" srcOrd="0" destOrd="0" parTransId="{75EE7ED0-6152-4CCD-901B-00A39C2C0A39}" sibTransId="{886AB29B-8A30-4909-87CC-3BF2CFDCE966}"/>
    <dgm:cxn modelId="{6199D1D9-B50D-4DD2-8433-3F15EE65970E}" srcId="{8120B66C-16A8-4CB8-BFF2-E51345A2338A}" destId="{E9027829-46D8-48C2-8371-15E609CA4FA7}" srcOrd="0" destOrd="0" parTransId="{7480FE4B-C7ED-4890-9BF7-97F7DBCD9D7B}" sibTransId="{70D99B55-E03C-44B9-8C75-8740FA5B3255}"/>
    <dgm:cxn modelId="{2C95CA6C-A9F0-4A5A-BB0F-282C7AA4E17C}" srcId="{C2E14BA8-200F-400D-8195-32623E1CAAA3}" destId="{E8707A6E-70E4-4B35-8E1F-099186673786}" srcOrd="2" destOrd="0" parTransId="{9FD2F412-4A07-4BF2-B579-EC9813A4A7DF}" sibTransId="{59E74B98-4B89-4D6F-B93D-F39202ED0CEF}"/>
    <dgm:cxn modelId="{C4A44CB8-4252-49A2-BE7B-F528700D583B}" srcId="{8120B66C-16A8-4CB8-BFF2-E51345A2338A}" destId="{49FE5372-98F2-4D5F-A348-8CF9ADF17895}" srcOrd="1" destOrd="0" parTransId="{6D7F5BB9-E2D6-497F-99AA-CC561744B1B2}" sibTransId="{0C259E4F-A05E-46D7-A913-21F1C89E7E91}"/>
    <dgm:cxn modelId="{109D0332-BA30-4312-8C37-946FD1AABF02}" type="presOf" srcId="{E9027829-46D8-48C2-8371-15E609CA4FA7}" destId="{7A289E59-80E0-4FBC-A647-3462E4CAAF62}" srcOrd="0" destOrd="0" presId="urn:microsoft.com/office/officeart/2005/8/layout/vList2"/>
    <dgm:cxn modelId="{EB1BC6A1-39C2-4BA2-A078-26B1C49E438A}" type="presOf" srcId="{E8707A6E-70E4-4B35-8E1F-099186673786}" destId="{C3015232-20BC-460B-A789-33802AFDF418}" srcOrd="0" destOrd="0" presId="urn:microsoft.com/office/officeart/2005/8/layout/vList2"/>
    <dgm:cxn modelId="{95425A0B-A717-4ABC-A171-407AA672986B}" type="presOf" srcId="{49FE5372-98F2-4D5F-A348-8CF9ADF17895}" destId="{7A289E59-80E0-4FBC-A647-3462E4CAAF62}" srcOrd="0" destOrd="1" presId="urn:microsoft.com/office/officeart/2005/8/layout/vList2"/>
    <dgm:cxn modelId="{AFBD4F05-14F9-4FDB-8F78-097F3A55A5BA}" type="presOf" srcId="{A7B8AFD3-3B68-44B9-B5C9-E9C2BE6FE3EA}" destId="{7A289E59-80E0-4FBC-A647-3462E4CAAF62}" srcOrd="0" destOrd="2" presId="urn:microsoft.com/office/officeart/2005/8/layout/vList2"/>
    <dgm:cxn modelId="{E7AFBF2D-30D4-457D-904A-B79296037D42}" srcId="{8120B66C-16A8-4CB8-BFF2-E51345A2338A}" destId="{A7B8AFD3-3B68-44B9-B5C9-E9C2BE6FE3EA}" srcOrd="2" destOrd="0" parTransId="{60214CC5-CC89-4428-BE0E-B4B38702C264}" sibTransId="{A6D9AFCB-75AE-4CB1-913F-81C59EA49280}"/>
    <dgm:cxn modelId="{CBC8AA9D-203F-4B7D-A96B-F7430E6E6D78}" srcId="{C2E14BA8-200F-400D-8195-32623E1CAAA3}" destId="{8120B66C-16A8-4CB8-BFF2-E51345A2338A}" srcOrd="1" destOrd="0" parTransId="{EA683D8F-B441-4645-B82F-F376996DD988}" sibTransId="{7278925C-F11B-4747-AA4F-69B191785A80}"/>
    <dgm:cxn modelId="{45B0514A-F11D-44E1-8AE8-6755657F3663}" type="presOf" srcId="{C2E14BA8-200F-400D-8195-32623E1CAAA3}" destId="{67324144-A606-458B-8B99-72EE796C1DF3}" srcOrd="0" destOrd="0" presId="urn:microsoft.com/office/officeart/2005/8/layout/vList2"/>
    <dgm:cxn modelId="{83FBB029-F30F-4C7C-8035-A32FE19E841B}" srcId="{8120B66C-16A8-4CB8-BFF2-E51345A2338A}" destId="{76731CF0-84C0-42FD-9E7B-7F2C3AAE3F43}" srcOrd="3" destOrd="0" parTransId="{E20B1074-C7AA-4544-8D2E-5D15A2A795DD}" sibTransId="{3F170939-F61C-4CDB-B461-15C003152687}"/>
    <dgm:cxn modelId="{DD369437-D6F4-49D3-8BCB-15742B01372C}" type="presOf" srcId="{2AE55480-F7F6-401E-9836-80D1AE068E56}" destId="{84B0150D-2E4D-474E-8143-F3BCF4DFACF9}" srcOrd="0" destOrd="0" presId="urn:microsoft.com/office/officeart/2005/8/layout/vList2"/>
    <dgm:cxn modelId="{37E3D1ED-D255-48B4-B813-0AD1F4DEC203}" type="presParOf" srcId="{67324144-A606-458B-8B99-72EE796C1DF3}" destId="{84B0150D-2E4D-474E-8143-F3BCF4DFACF9}" srcOrd="0" destOrd="0" presId="urn:microsoft.com/office/officeart/2005/8/layout/vList2"/>
    <dgm:cxn modelId="{E22EAED0-1522-4AD6-8349-8455945F9BBF}" type="presParOf" srcId="{67324144-A606-458B-8B99-72EE796C1DF3}" destId="{76C0E831-C4F0-4156-8ACA-C5864236591B}" srcOrd="1" destOrd="0" presId="urn:microsoft.com/office/officeart/2005/8/layout/vList2"/>
    <dgm:cxn modelId="{3C4E6C2B-63C5-4932-8BC8-94DF1410FB58}" type="presParOf" srcId="{67324144-A606-458B-8B99-72EE796C1DF3}" destId="{ACA60254-6578-4996-B008-5EA9E8452BD0}" srcOrd="2" destOrd="0" presId="urn:microsoft.com/office/officeart/2005/8/layout/vList2"/>
    <dgm:cxn modelId="{308454B0-38AA-47DD-A883-57F82E6EF979}" type="presParOf" srcId="{67324144-A606-458B-8B99-72EE796C1DF3}" destId="{7A289E59-80E0-4FBC-A647-3462E4CAAF62}" srcOrd="3" destOrd="0" presId="urn:microsoft.com/office/officeart/2005/8/layout/vList2"/>
    <dgm:cxn modelId="{B6BAAC9F-C300-45BA-B9A1-5A6687C10103}" type="presParOf" srcId="{67324144-A606-458B-8B99-72EE796C1DF3}" destId="{C3015232-20BC-460B-A789-33802AFDF4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13371D-D999-4153-A937-1DDE3844251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zh-TW" altLang="en-US"/>
        </a:p>
      </dgm:t>
    </dgm:pt>
    <dgm:pt modelId="{C18DF03F-086D-4044-99F1-2A9740DB5B15}">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pPr rtl="0"/>
          <a:r>
            <a:rPr lang="zh-TW" altLang="en-US" sz="2000" b="1" dirty="0" smtClean="0">
              <a:solidFill>
                <a:schemeClr val="bg1"/>
              </a:solidFill>
              <a:latin typeface="微軟正黑體" panose="020B0604030504040204" pitchFamily="34" charset="-120"/>
              <a:ea typeface="微軟正黑體" panose="020B0604030504040204" pitchFamily="34" charset="-120"/>
            </a:rPr>
            <a:t>金融業與產業是互利共榮的關係</a:t>
          </a:r>
          <a:endParaRPr lang="zh-TW" altLang="en-US" sz="2000" b="1" dirty="0">
            <a:solidFill>
              <a:schemeClr val="bg1"/>
            </a:solidFill>
            <a:latin typeface="微軟正黑體" panose="020B0604030504040204" pitchFamily="34" charset="-120"/>
            <a:ea typeface="微軟正黑體" panose="020B0604030504040204" pitchFamily="34" charset="-120"/>
          </a:endParaRPr>
        </a:p>
      </dgm:t>
    </dgm:pt>
    <dgm:pt modelId="{C6D5CD12-0869-47CD-8DC0-65860D19222B}" type="parTrans" cxnId="{E2854A1B-DA17-4CE8-BDE7-1B8816E62B2A}">
      <dgm:prSet/>
      <dgm:spPr/>
      <dgm:t>
        <a:bodyPr/>
        <a:lstStyle/>
        <a:p>
          <a:endParaRPr lang="zh-TW" altLang="en-US"/>
        </a:p>
      </dgm:t>
    </dgm:pt>
    <dgm:pt modelId="{0F5D8868-3996-40BE-87A9-5EF175AE5279}" type="sibTrans" cxnId="{E2854A1B-DA17-4CE8-BDE7-1B8816E62B2A}">
      <dgm:prSet/>
      <dgm:spPr>
        <a:ln>
          <a:solidFill>
            <a:srgbClr val="875D25"/>
          </a:solidFill>
        </a:ln>
      </dgm:spPr>
      <dgm:t>
        <a:bodyPr/>
        <a:lstStyle/>
        <a:p>
          <a:endParaRPr lang="zh-TW" altLang="en-US">
            <a:solidFill>
              <a:srgbClr val="875D25"/>
            </a:solidFill>
          </a:endParaRPr>
        </a:p>
      </dgm:t>
    </dgm:pt>
    <dgm:pt modelId="{68F03196-0D15-4B27-B5BC-3C845F8F3529}">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pPr rtl="0"/>
          <a:r>
            <a:rPr lang="zh-TW" altLang="en-US" sz="2000" b="1" dirty="0" smtClean="0">
              <a:solidFill>
                <a:schemeClr val="bg1"/>
              </a:solidFill>
              <a:latin typeface="微軟正黑體" panose="020B0604030504040204" pitchFamily="34" charset="-120"/>
              <a:ea typeface="微軟正黑體" panose="020B0604030504040204" pitchFamily="34" charset="-120"/>
            </a:rPr>
            <a:t>創業者雖擁有創新的能力及創業的意願，在創業初期，普遍面臨缺乏資金的困境</a:t>
          </a:r>
          <a:endParaRPr lang="zh-TW" altLang="en-US" sz="2000" b="1" dirty="0">
            <a:solidFill>
              <a:schemeClr val="bg1"/>
            </a:solidFill>
            <a:latin typeface="微軟正黑體" panose="020B0604030504040204" pitchFamily="34" charset="-120"/>
            <a:ea typeface="微軟正黑體" panose="020B0604030504040204" pitchFamily="34" charset="-120"/>
          </a:endParaRPr>
        </a:p>
      </dgm:t>
    </dgm:pt>
    <dgm:pt modelId="{261CF18B-D714-481B-BD01-DEA27E62D378}" type="parTrans" cxnId="{E7DB515B-752F-49D4-BB16-0BA071085584}">
      <dgm:prSet/>
      <dgm:spPr/>
      <dgm:t>
        <a:bodyPr/>
        <a:lstStyle/>
        <a:p>
          <a:endParaRPr lang="zh-TW" altLang="en-US"/>
        </a:p>
      </dgm:t>
    </dgm:pt>
    <dgm:pt modelId="{AB894836-0391-49F0-B327-013D6A0FB393}" type="sibTrans" cxnId="{E7DB515B-752F-49D4-BB16-0BA071085584}">
      <dgm:prSet/>
      <dgm:spPr/>
      <dgm:t>
        <a:bodyPr/>
        <a:lstStyle/>
        <a:p>
          <a:endParaRPr lang="zh-TW" altLang="en-US"/>
        </a:p>
      </dgm:t>
    </dgm:pt>
    <dgm:pt modelId="{5184E8DE-A22E-4098-AEB7-BF8B88C961FC}">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pPr rtl="0"/>
          <a:r>
            <a:rPr lang="zh-TW" altLang="en-US" sz="1800" b="1" dirty="0" smtClean="0">
              <a:solidFill>
                <a:schemeClr val="bg1"/>
              </a:solidFill>
              <a:latin typeface="微軟正黑體" panose="020B0604030504040204" pitchFamily="34" charset="-120"/>
              <a:ea typeface="微軟正黑體" panose="020B0604030504040204" pitchFamily="34" charset="-120"/>
            </a:rPr>
            <a:t>「天使基金」的構想係希望金融業以善盡企業社會責任為出發點，為加強國內創業動能，促進經濟轉型，匯集力量共盡一份心力</a:t>
          </a:r>
          <a:endParaRPr lang="zh-TW" altLang="en-US" sz="1800" b="1" dirty="0">
            <a:solidFill>
              <a:schemeClr val="bg1"/>
            </a:solidFill>
            <a:latin typeface="微軟正黑體" panose="020B0604030504040204" pitchFamily="34" charset="-120"/>
            <a:ea typeface="微軟正黑體" panose="020B0604030504040204" pitchFamily="34" charset="-120"/>
          </a:endParaRPr>
        </a:p>
      </dgm:t>
    </dgm:pt>
    <dgm:pt modelId="{DC27A248-CCFE-4987-8096-067CAD42AF00}" type="parTrans" cxnId="{AD043847-23D1-4A65-9718-08B1A30DFDBB}">
      <dgm:prSet/>
      <dgm:spPr/>
      <dgm:t>
        <a:bodyPr/>
        <a:lstStyle/>
        <a:p>
          <a:endParaRPr lang="zh-TW" altLang="en-US"/>
        </a:p>
      </dgm:t>
    </dgm:pt>
    <dgm:pt modelId="{1E233815-70BD-4DC8-BF15-9E42CCCEC800}" type="sibTrans" cxnId="{AD043847-23D1-4A65-9718-08B1A30DFDBB}">
      <dgm:prSet/>
      <dgm:spPr/>
      <dgm:t>
        <a:bodyPr/>
        <a:lstStyle/>
        <a:p>
          <a:endParaRPr lang="zh-TW" altLang="en-US"/>
        </a:p>
      </dgm:t>
    </dgm:pt>
    <dgm:pt modelId="{E45711C0-AFDF-4635-BA87-9DDA330BEAED}" type="pres">
      <dgm:prSet presAssocID="{E313371D-D999-4153-A937-1DDE38442515}" presName="Name0" presStyleCnt="0">
        <dgm:presLayoutVars>
          <dgm:chMax val="7"/>
          <dgm:chPref val="7"/>
          <dgm:dir/>
        </dgm:presLayoutVars>
      </dgm:prSet>
      <dgm:spPr/>
      <dgm:t>
        <a:bodyPr/>
        <a:lstStyle/>
        <a:p>
          <a:endParaRPr lang="zh-TW" altLang="en-US"/>
        </a:p>
      </dgm:t>
    </dgm:pt>
    <dgm:pt modelId="{268F9E33-1C78-47F2-B457-4673524F4FE4}" type="pres">
      <dgm:prSet presAssocID="{E313371D-D999-4153-A937-1DDE38442515}" presName="Name1" presStyleCnt="0"/>
      <dgm:spPr/>
      <dgm:t>
        <a:bodyPr/>
        <a:lstStyle/>
        <a:p>
          <a:endParaRPr lang="zh-TW" altLang="en-US"/>
        </a:p>
      </dgm:t>
    </dgm:pt>
    <dgm:pt modelId="{891B6D1B-0424-4162-B745-53E8726DB0A1}" type="pres">
      <dgm:prSet presAssocID="{E313371D-D999-4153-A937-1DDE38442515}" presName="cycle" presStyleCnt="0"/>
      <dgm:spPr/>
      <dgm:t>
        <a:bodyPr/>
        <a:lstStyle/>
        <a:p>
          <a:endParaRPr lang="zh-TW" altLang="en-US"/>
        </a:p>
      </dgm:t>
    </dgm:pt>
    <dgm:pt modelId="{F4790FCF-2FD3-4A4F-8AC7-A22C31AEB13C}" type="pres">
      <dgm:prSet presAssocID="{E313371D-D999-4153-A937-1DDE38442515}" presName="srcNode" presStyleLbl="node1" presStyleIdx="0" presStyleCnt="3"/>
      <dgm:spPr/>
      <dgm:t>
        <a:bodyPr/>
        <a:lstStyle/>
        <a:p>
          <a:endParaRPr lang="zh-TW" altLang="en-US"/>
        </a:p>
      </dgm:t>
    </dgm:pt>
    <dgm:pt modelId="{304D1E89-6DEE-4136-BE6D-084BEAC9C015}" type="pres">
      <dgm:prSet presAssocID="{E313371D-D999-4153-A937-1DDE38442515}" presName="conn" presStyleLbl="parChTrans1D2" presStyleIdx="0" presStyleCnt="1"/>
      <dgm:spPr/>
      <dgm:t>
        <a:bodyPr/>
        <a:lstStyle/>
        <a:p>
          <a:endParaRPr lang="zh-TW" altLang="en-US"/>
        </a:p>
      </dgm:t>
    </dgm:pt>
    <dgm:pt modelId="{B8F2FD7B-E927-43D2-9960-A15F95A2D654}" type="pres">
      <dgm:prSet presAssocID="{E313371D-D999-4153-A937-1DDE38442515}" presName="extraNode" presStyleLbl="node1" presStyleIdx="0" presStyleCnt="3"/>
      <dgm:spPr/>
      <dgm:t>
        <a:bodyPr/>
        <a:lstStyle/>
        <a:p>
          <a:endParaRPr lang="zh-TW" altLang="en-US"/>
        </a:p>
      </dgm:t>
    </dgm:pt>
    <dgm:pt modelId="{ABC412C1-96EC-4FB8-B95E-2517107536D6}" type="pres">
      <dgm:prSet presAssocID="{E313371D-D999-4153-A937-1DDE38442515}" presName="dstNode" presStyleLbl="node1" presStyleIdx="0" presStyleCnt="3"/>
      <dgm:spPr/>
      <dgm:t>
        <a:bodyPr/>
        <a:lstStyle/>
        <a:p>
          <a:endParaRPr lang="zh-TW" altLang="en-US"/>
        </a:p>
      </dgm:t>
    </dgm:pt>
    <dgm:pt modelId="{0678CE02-982A-419D-8A46-700DB4D436C3}" type="pres">
      <dgm:prSet presAssocID="{C18DF03F-086D-4044-99F1-2A9740DB5B15}" presName="text_1" presStyleLbl="node1" presStyleIdx="0" presStyleCnt="3">
        <dgm:presLayoutVars>
          <dgm:bulletEnabled val="1"/>
        </dgm:presLayoutVars>
      </dgm:prSet>
      <dgm:spPr/>
      <dgm:t>
        <a:bodyPr/>
        <a:lstStyle/>
        <a:p>
          <a:endParaRPr lang="zh-TW" altLang="en-US"/>
        </a:p>
      </dgm:t>
    </dgm:pt>
    <dgm:pt modelId="{02E5B843-ED08-4E16-85BE-F695615E2933}" type="pres">
      <dgm:prSet presAssocID="{C18DF03F-086D-4044-99F1-2A9740DB5B15}" presName="accent_1" presStyleCnt="0"/>
      <dgm:spPr/>
      <dgm:t>
        <a:bodyPr/>
        <a:lstStyle/>
        <a:p>
          <a:endParaRPr lang="zh-TW" altLang="en-US"/>
        </a:p>
      </dgm:t>
    </dgm:pt>
    <dgm:pt modelId="{C6B75BF6-1830-49CD-BED4-D0BFBF51761A}" type="pres">
      <dgm:prSet presAssocID="{C18DF03F-086D-4044-99F1-2A9740DB5B15}" presName="accentRepeatNode" presStyleLbl="solidFgAcc1" presStyleIdx="0" presStyleCnt="3"/>
      <dgm:spPr>
        <a:solidFill>
          <a:srgbClr val="D4BC86"/>
        </a:solidFill>
        <a:ln>
          <a:solidFill>
            <a:srgbClr val="875D25"/>
          </a:solidFill>
        </a:ln>
      </dgm:spPr>
      <dgm:t>
        <a:bodyPr/>
        <a:lstStyle/>
        <a:p>
          <a:endParaRPr lang="zh-TW" altLang="en-US"/>
        </a:p>
      </dgm:t>
    </dgm:pt>
    <dgm:pt modelId="{E23B400B-104A-4066-A458-BA35266FE4F4}" type="pres">
      <dgm:prSet presAssocID="{68F03196-0D15-4B27-B5BC-3C845F8F3529}" presName="text_2" presStyleLbl="node1" presStyleIdx="1" presStyleCnt="3">
        <dgm:presLayoutVars>
          <dgm:bulletEnabled val="1"/>
        </dgm:presLayoutVars>
      </dgm:prSet>
      <dgm:spPr/>
      <dgm:t>
        <a:bodyPr/>
        <a:lstStyle/>
        <a:p>
          <a:endParaRPr lang="zh-TW" altLang="en-US"/>
        </a:p>
      </dgm:t>
    </dgm:pt>
    <dgm:pt modelId="{18A366A7-4E2D-465A-8EEF-DAC71467B03A}" type="pres">
      <dgm:prSet presAssocID="{68F03196-0D15-4B27-B5BC-3C845F8F3529}" presName="accent_2" presStyleCnt="0"/>
      <dgm:spPr/>
      <dgm:t>
        <a:bodyPr/>
        <a:lstStyle/>
        <a:p>
          <a:endParaRPr lang="zh-TW" altLang="en-US"/>
        </a:p>
      </dgm:t>
    </dgm:pt>
    <dgm:pt modelId="{604D52B4-EA76-4FFC-98BC-8802820B2663}" type="pres">
      <dgm:prSet presAssocID="{68F03196-0D15-4B27-B5BC-3C845F8F3529}" presName="accentRepeatNode" presStyleLbl="solidFgAcc1" presStyleIdx="1" presStyleCnt="3"/>
      <dgm:spPr>
        <a:solidFill>
          <a:srgbClr val="D4BC86"/>
        </a:solidFill>
        <a:ln>
          <a:solidFill>
            <a:srgbClr val="875D25"/>
          </a:solidFill>
        </a:ln>
      </dgm:spPr>
      <dgm:t>
        <a:bodyPr/>
        <a:lstStyle/>
        <a:p>
          <a:endParaRPr lang="zh-TW" altLang="en-US"/>
        </a:p>
      </dgm:t>
    </dgm:pt>
    <dgm:pt modelId="{62B6D678-2306-46FA-86BA-587339F18EEF}" type="pres">
      <dgm:prSet presAssocID="{5184E8DE-A22E-4098-AEB7-BF8B88C961FC}" presName="text_3" presStyleLbl="node1" presStyleIdx="2" presStyleCnt="3">
        <dgm:presLayoutVars>
          <dgm:bulletEnabled val="1"/>
        </dgm:presLayoutVars>
      </dgm:prSet>
      <dgm:spPr/>
      <dgm:t>
        <a:bodyPr/>
        <a:lstStyle/>
        <a:p>
          <a:endParaRPr lang="zh-TW" altLang="en-US"/>
        </a:p>
      </dgm:t>
    </dgm:pt>
    <dgm:pt modelId="{D100695F-7BA5-465F-AA0A-BBF38780B9C1}" type="pres">
      <dgm:prSet presAssocID="{5184E8DE-A22E-4098-AEB7-BF8B88C961FC}" presName="accent_3" presStyleCnt="0"/>
      <dgm:spPr/>
      <dgm:t>
        <a:bodyPr/>
        <a:lstStyle/>
        <a:p>
          <a:endParaRPr lang="zh-TW" altLang="en-US"/>
        </a:p>
      </dgm:t>
    </dgm:pt>
    <dgm:pt modelId="{F107CEE1-4E33-4590-9B5B-FB1A81E9FF22}" type="pres">
      <dgm:prSet presAssocID="{5184E8DE-A22E-4098-AEB7-BF8B88C961FC}" presName="accentRepeatNode" presStyleLbl="solidFgAcc1" presStyleIdx="2" presStyleCnt="3"/>
      <dgm:spPr>
        <a:solidFill>
          <a:srgbClr val="D4BC86"/>
        </a:solidFill>
        <a:ln>
          <a:solidFill>
            <a:srgbClr val="875D25"/>
          </a:solidFill>
        </a:ln>
      </dgm:spPr>
      <dgm:t>
        <a:bodyPr/>
        <a:lstStyle/>
        <a:p>
          <a:endParaRPr lang="zh-TW" altLang="en-US"/>
        </a:p>
      </dgm:t>
    </dgm:pt>
  </dgm:ptLst>
  <dgm:cxnLst>
    <dgm:cxn modelId="{E7DB515B-752F-49D4-BB16-0BA071085584}" srcId="{E313371D-D999-4153-A937-1DDE38442515}" destId="{68F03196-0D15-4B27-B5BC-3C845F8F3529}" srcOrd="1" destOrd="0" parTransId="{261CF18B-D714-481B-BD01-DEA27E62D378}" sibTransId="{AB894836-0391-49F0-B327-013D6A0FB393}"/>
    <dgm:cxn modelId="{AD043847-23D1-4A65-9718-08B1A30DFDBB}" srcId="{E313371D-D999-4153-A937-1DDE38442515}" destId="{5184E8DE-A22E-4098-AEB7-BF8B88C961FC}" srcOrd="2" destOrd="0" parTransId="{DC27A248-CCFE-4987-8096-067CAD42AF00}" sibTransId="{1E233815-70BD-4DC8-BF15-9E42CCCEC800}"/>
    <dgm:cxn modelId="{BA47F386-917B-45F6-BD0B-2C5D63E1B039}" type="presOf" srcId="{68F03196-0D15-4B27-B5BC-3C845F8F3529}" destId="{E23B400B-104A-4066-A458-BA35266FE4F4}" srcOrd="0" destOrd="0" presId="urn:microsoft.com/office/officeart/2008/layout/VerticalCurvedList"/>
    <dgm:cxn modelId="{23CEDAA2-E3C5-4D2F-89A9-8F8B87BF5201}" type="presOf" srcId="{5184E8DE-A22E-4098-AEB7-BF8B88C961FC}" destId="{62B6D678-2306-46FA-86BA-587339F18EEF}" srcOrd="0" destOrd="0" presId="urn:microsoft.com/office/officeart/2008/layout/VerticalCurvedList"/>
    <dgm:cxn modelId="{7088601D-0FEC-49ED-9312-41409C7B2FAE}" type="presOf" srcId="{E313371D-D999-4153-A937-1DDE38442515}" destId="{E45711C0-AFDF-4635-BA87-9DDA330BEAED}" srcOrd="0" destOrd="0" presId="urn:microsoft.com/office/officeart/2008/layout/VerticalCurvedList"/>
    <dgm:cxn modelId="{E2854A1B-DA17-4CE8-BDE7-1B8816E62B2A}" srcId="{E313371D-D999-4153-A937-1DDE38442515}" destId="{C18DF03F-086D-4044-99F1-2A9740DB5B15}" srcOrd="0" destOrd="0" parTransId="{C6D5CD12-0869-47CD-8DC0-65860D19222B}" sibTransId="{0F5D8868-3996-40BE-87A9-5EF175AE5279}"/>
    <dgm:cxn modelId="{D819A19E-3611-47EF-8A47-2584497A2E1C}" type="presOf" srcId="{C18DF03F-086D-4044-99F1-2A9740DB5B15}" destId="{0678CE02-982A-419D-8A46-700DB4D436C3}" srcOrd="0" destOrd="0" presId="urn:microsoft.com/office/officeart/2008/layout/VerticalCurvedList"/>
    <dgm:cxn modelId="{32D12233-FB45-4D08-9F3C-031CC6550371}" type="presOf" srcId="{0F5D8868-3996-40BE-87A9-5EF175AE5279}" destId="{304D1E89-6DEE-4136-BE6D-084BEAC9C015}" srcOrd="0" destOrd="0" presId="urn:microsoft.com/office/officeart/2008/layout/VerticalCurvedList"/>
    <dgm:cxn modelId="{C4FBCCA2-8E79-4B39-83D9-154EEC196F67}" type="presParOf" srcId="{E45711C0-AFDF-4635-BA87-9DDA330BEAED}" destId="{268F9E33-1C78-47F2-B457-4673524F4FE4}" srcOrd="0" destOrd="0" presId="urn:microsoft.com/office/officeart/2008/layout/VerticalCurvedList"/>
    <dgm:cxn modelId="{F9476E2E-82EC-4BF8-979A-BE0F2991C9F5}" type="presParOf" srcId="{268F9E33-1C78-47F2-B457-4673524F4FE4}" destId="{891B6D1B-0424-4162-B745-53E8726DB0A1}" srcOrd="0" destOrd="0" presId="urn:microsoft.com/office/officeart/2008/layout/VerticalCurvedList"/>
    <dgm:cxn modelId="{C600D930-0806-4550-98C2-82441C3DC458}" type="presParOf" srcId="{891B6D1B-0424-4162-B745-53E8726DB0A1}" destId="{F4790FCF-2FD3-4A4F-8AC7-A22C31AEB13C}" srcOrd="0" destOrd="0" presId="urn:microsoft.com/office/officeart/2008/layout/VerticalCurvedList"/>
    <dgm:cxn modelId="{D855F5C3-A219-4CE9-9BE5-18562BC877C5}" type="presParOf" srcId="{891B6D1B-0424-4162-B745-53E8726DB0A1}" destId="{304D1E89-6DEE-4136-BE6D-084BEAC9C015}" srcOrd="1" destOrd="0" presId="urn:microsoft.com/office/officeart/2008/layout/VerticalCurvedList"/>
    <dgm:cxn modelId="{C25EA658-EB98-4BBE-8713-61B702EE0B73}" type="presParOf" srcId="{891B6D1B-0424-4162-B745-53E8726DB0A1}" destId="{B8F2FD7B-E927-43D2-9960-A15F95A2D654}" srcOrd="2" destOrd="0" presId="urn:microsoft.com/office/officeart/2008/layout/VerticalCurvedList"/>
    <dgm:cxn modelId="{127F5ECC-6651-4090-A158-C9B2993293EB}" type="presParOf" srcId="{891B6D1B-0424-4162-B745-53E8726DB0A1}" destId="{ABC412C1-96EC-4FB8-B95E-2517107536D6}" srcOrd="3" destOrd="0" presId="urn:microsoft.com/office/officeart/2008/layout/VerticalCurvedList"/>
    <dgm:cxn modelId="{B7F0F1C8-BF4A-4010-B148-939253143E3B}" type="presParOf" srcId="{268F9E33-1C78-47F2-B457-4673524F4FE4}" destId="{0678CE02-982A-419D-8A46-700DB4D436C3}" srcOrd="1" destOrd="0" presId="urn:microsoft.com/office/officeart/2008/layout/VerticalCurvedList"/>
    <dgm:cxn modelId="{AE1A7850-889E-4D92-9C97-3DB9E83B625D}" type="presParOf" srcId="{268F9E33-1C78-47F2-B457-4673524F4FE4}" destId="{02E5B843-ED08-4E16-85BE-F695615E2933}" srcOrd="2" destOrd="0" presId="urn:microsoft.com/office/officeart/2008/layout/VerticalCurvedList"/>
    <dgm:cxn modelId="{F77142E7-7EFB-48F3-9386-6C6891E7AD56}" type="presParOf" srcId="{02E5B843-ED08-4E16-85BE-F695615E2933}" destId="{C6B75BF6-1830-49CD-BED4-D0BFBF51761A}" srcOrd="0" destOrd="0" presId="urn:microsoft.com/office/officeart/2008/layout/VerticalCurvedList"/>
    <dgm:cxn modelId="{2E3C66C2-0AFD-40E2-9C2C-2E8666A341AF}" type="presParOf" srcId="{268F9E33-1C78-47F2-B457-4673524F4FE4}" destId="{E23B400B-104A-4066-A458-BA35266FE4F4}" srcOrd="3" destOrd="0" presId="urn:microsoft.com/office/officeart/2008/layout/VerticalCurvedList"/>
    <dgm:cxn modelId="{A4014002-D2AE-414B-A214-F6B28ECB6EBF}" type="presParOf" srcId="{268F9E33-1C78-47F2-B457-4673524F4FE4}" destId="{18A366A7-4E2D-465A-8EEF-DAC71467B03A}" srcOrd="4" destOrd="0" presId="urn:microsoft.com/office/officeart/2008/layout/VerticalCurvedList"/>
    <dgm:cxn modelId="{143D7C7C-B913-4448-83DB-D3D5E2063BA0}" type="presParOf" srcId="{18A366A7-4E2D-465A-8EEF-DAC71467B03A}" destId="{604D52B4-EA76-4FFC-98BC-8802820B2663}" srcOrd="0" destOrd="0" presId="urn:microsoft.com/office/officeart/2008/layout/VerticalCurvedList"/>
    <dgm:cxn modelId="{E4D33C41-D70E-4D0F-A2E7-E1C9904D7BDE}" type="presParOf" srcId="{268F9E33-1C78-47F2-B457-4673524F4FE4}" destId="{62B6D678-2306-46FA-86BA-587339F18EEF}" srcOrd="5" destOrd="0" presId="urn:microsoft.com/office/officeart/2008/layout/VerticalCurvedList"/>
    <dgm:cxn modelId="{EDD9F895-E833-40AC-A742-06FC301BCDD8}" type="presParOf" srcId="{268F9E33-1C78-47F2-B457-4673524F4FE4}" destId="{D100695F-7BA5-465F-AA0A-BBF38780B9C1}" srcOrd="6" destOrd="0" presId="urn:microsoft.com/office/officeart/2008/layout/VerticalCurvedList"/>
    <dgm:cxn modelId="{8E3666B8-4D2B-4BCE-8473-8BC18417BAF2}" type="presParOf" srcId="{D100695F-7BA5-465F-AA0A-BBF38780B9C1}" destId="{F107CEE1-4E33-4590-9B5B-FB1A81E9FF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3210585E-BBEB-4AC3-AB00-0BCB4C225085}"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zh-TW" altLang="en-US"/>
        </a:p>
      </dgm:t>
    </dgm:pt>
    <dgm:pt modelId="{0C880442-06A8-40CB-990B-C628003B3D8D}">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400" b="1" dirty="0" smtClean="0">
              <a:solidFill>
                <a:schemeClr val="bg1"/>
              </a:solidFill>
              <a:latin typeface="微軟正黑體" panose="020B0604030504040204" pitchFamily="34" charset="-120"/>
              <a:ea typeface="微軟正黑體" panose="020B0604030504040204" pitchFamily="34" charset="-120"/>
            </a:rPr>
            <a:t>基金規模</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CA12282A-8AFE-4E9E-8F9A-E17387F48E2B}" type="parTrans" cxnId="{28DD966A-EC22-4468-B127-EDA1EEB39D8C}">
      <dgm:prSet/>
      <dgm:spPr/>
      <dgm:t>
        <a:bodyPr/>
        <a:lstStyle/>
        <a:p>
          <a:endParaRPr lang="zh-TW" altLang="en-US" b="1"/>
        </a:p>
      </dgm:t>
    </dgm:pt>
    <dgm:pt modelId="{27726093-3A6C-4647-8EFA-564383E64720}" type="sibTrans" cxnId="{28DD966A-EC22-4468-B127-EDA1EEB39D8C}">
      <dgm:prSet/>
      <dgm:spPr/>
      <dgm:t>
        <a:bodyPr/>
        <a:lstStyle/>
        <a:p>
          <a:endParaRPr lang="zh-TW" altLang="en-US" b="1"/>
        </a:p>
      </dgm:t>
    </dgm:pt>
    <dgm:pt modelId="{5CE6F4B4-F249-4DF2-97BC-13A26AA18DCC}">
      <dgm:prSet custT="1"/>
      <dgm:spPr>
        <a:solidFill>
          <a:srgbClr val="E9DDC1"/>
        </a:solidFill>
      </dgm:spPr>
      <dgm:t>
        <a:bodyPr/>
        <a:lstStyle/>
        <a:p>
          <a:pPr rtl="0"/>
          <a:r>
            <a:rPr lang="zh-TW" sz="2000" b="1" dirty="0" smtClean="0">
              <a:solidFill>
                <a:srgbClr val="875D25"/>
              </a:solidFill>
              <a:latin typeface="微軟正黑體" panose="020B0604030504040204" pitchFamily="34" charset="-120"/>
              <a:ea typeface="微軟正黑體" panose="020B0604030504040204" pitchFamily="34" charset="-120"/>
            </a:rPr>
            <a:t>暫估新臺幣</a:t>
          </a:r>
          <a:r>
            <a:rPr lang="en-US" sz="2000" b="1" dirty="0" smtClean="0">
              <a:solidFill>
                <a:srgbClr val="875D25"/>
              </a:solidFill>
              <a:latin typeface="微軟正黑體" panose="020B0604030504040204" pitchFamily="34" charset="-120"/>
              <a:ea typeface="微軟正黑體" panose="020B0604030504040204" pitchFamily="34" charset="-120"/>
            </a:rPr>
            <a:t>10</a:t>
          </a:r>
          <a:r>
            <a:rPr lang="zh-TW" sz="2000" b="1" dirty="0" smtClean="0">
              <a:solidFill>
                <a:srgbClr val="875D25"/>
              </a:solidFill>
              <a:latin typeface="微軟正黑體" panose="020B0604030504040204" pitchFamily="34" charset="-120"/>
              <a:ea typeface="微軟正黑體" panose="020B0604030504040204" pitchFamily="34" charset="-120"/>
            </a:rPr>
            <a:t>億元</a:t>
          </a:r>
          <a:endParaRPr lang="zh-TW" sz="2000" b="1" dirty="0">
            <a:solidFill>
              <a:srgbClr val="875D25"/>
            </a:solidFill>
            <a:latin typeface="微軟正黑體" panose="020B0604030504040204" pitchFamily="34" charset="-120"/>
            <a:ea typeface="微軟正黑體" panose="020B0604030504040204" pitchFamily="34" charset="-120"/>
          </a:endParaRPr>
        </a:p>
      </dgm:t>
    </dgm:pt>
    <dgm:pt modelId="{E10FEB02-A200-451D-9BE9-541A98C7FBF5}" type="parTrans" cxnId="{470EE4B2-00E5-400A-B3B6-710CFE7DE7E0}">
      <dgm:prSet/>
      <dgm:spPr/>
      <dgm:t>
        <a:bodyPr/>
        <a:lstStyle/>
        <a:p>
          <a:endParaRPr lang="zh-TW" altLang="en-US" b="1"/>
        </a:p>
      </dgm:t>
    </dgm:pt>
    <dgm:pt modelId="{7300E273-4D69-4E9E-BA51-4244A5731FF2}" type="sibTrans" cxnId="{470EE4B2-00E5-400A-B3B6-710CFE7DE7E0}">
      <dgm:prSet/>
      <dgm:spPr/>
      <dgm:t>
        <a:bodyPr/>
        <a:lstStyle/>
        <a:p>
          <a:endParaRPr lang="zh-TW" altLang="en-US" b="1"/>
        </a:p>
      </dgm:t>
    </dgm:pt>
    <dgm:pt modelId="{A5C9B32C-9A7D-465A-AFD7-ECE0F75357F6}">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400" b="1" dirty="0" smtClean="0">
              <a:solidFill>
                <a:schemeClr val="bg1"/>
              </a:solidFill>
              <a:latin typeface="微軟正黑體" panose="020B0604030504040204" pitchFamily="34" charset="-120"/>
              <a:ea typeface="微軟正黑體" panose="020B0604030504040204" pitchFamily="34" charset="-120"/>
            </a:rPr>
            <a:t>出資機構</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0D7DD845-957C-4420-B681-7431CE63F6BE}" type="parTrans" cxnId="{51D31DA3-3407-4002-AD35-AE46DCB51D44}">
      <dgm:prSet/>
      <dgm:spPr/>
      <dgm:t>
        <a:bodyPr/>
        <a:lstStyle/>
        <a:p>
          <a:endParaRPr lang="zh-TW" altLang="en-US" b="1"/>
        </a:p>
      </dgm:t>
    </dgm:pt>
    <dgm:pt modelId="{2A9FAF2A-F906-484D-AEE0-9726D0142CAB}" type="sibTrans" cxnId="{51D31DA3-3407-4002-AD35-AE46DCB51D44}">
      <dgm:prSet/>
      <dgm:spPr/>
      <dgm:t>
        <a:bodyPr/>
        <a:lstStyle/>
        <a:p>
          <a:endParaRPr lang="zh-TW" altLang="en-US" b="1"/>
        </a:p>
      </dgm:t>
    </dgm:pt>
    <dgm:pt modelId="{AD165136-B171-4855-A57C-7E27C04C61B7}">
      <dgm:prSet custT="1"/>
      <dgm:spPr>
        <a:solidFill>
          <a:srgbClr val="E9DDC1"/>
        </a:solidFill>
      </dgm:spPr>
      <dgm:t>
        <a:bodyPr/>
        <a:lstStyle/>
        <a:p>
          <a:pPr rtl="0"/>
          <a:r>
            <a:rPr lang="zh-TW" altLang="en-US" sz="2000" b="1" dirty="0" smtClean="0">
              <a:solidFill>
                <a:srgbClr val="875D25"/>
              </a:solidFill>
              <a:latin typeface="微軟正黑體" panose="020B0604030504040204" pitchFamily="34" charset="-120"/>
              <a:ea typeface="微軟正黑體" panose="020B0604030504040204" pitchFamily="34" charset="-120"/>
            </a:rPr>
            <a:t>金融周邊機構：本會所轄銀行、保險相關周邊機構</a:t>
          </a:r>
          <a:endParaRPr lang="zh-TW" altLang="en-US" sz="2000" b="1" dirty="0">
            <a:solidFill>
              <a:srgbClr val="875D25"/>
            </a:solidFill>
            <a:latin typeface="微軟正黑體" panose="020B0604030504040204" pitchFamily="34" charset="-120"/>
            <a:ea typeface="微軟正黑體" panose="020B0604030504040204" pitchFamily="34" charset="-120"/>
          </a:endParaRPr>
        </a:p>
      </dgm:t>
    </dgm:pt>
    <dgm:pt modelId="{699C4EDB-D92E-4A4B-A05A-B94D168CBDF4}" type="parTrans" cxnId="{8CD567D5-0EC9-40DA-9147-777E53B7FA6E}">
      <dgm:prSet/>
      <dgm:spPr/>
      <dgm:t>
        <a:bodyPr/>
        <a:lstStyle/>
        <a:p>
          <a:endParaRPr lang="zh-TW" altLang="en-US" b="1"/>
        </a:p>
      </dgm:t>
    </dgm:pt>
    <dgm:pt modelId="{B08951C3-FB01-4638-9579-8C506F43C2A3}" type="sibTrans" cxnId="{8CD567D5-0EC9-40DA-9147-777E53B7FA6E}">
      <dgm:prSet/>
      <dgm:spPr/>
      <dgm:t>
        <a:bodyPr/>
        <a:lstStyle/>
        <a:p>
          <a:endParaRPr lang="zh-TW" altLang="en-US" b="1"/>
        </a:p>
      </dgm:t>
    </dgm:pt>
    <dgm:pt modelId="{BE751015-3593-47C8-856D-6E9A4D8B1CB3}">
      <dgm:prSet custT="1"/>
      <dgm:spPr>
        <a:solidFill>
          <a:srgbClr val="E9DDC1"/>
        </a:solidFill>
      </dgm:spPr>
      <dgm:t>
        <a:bodyPr/>
        <a:lstStyle/>
        <a:p>
          <a:pPr rtl="0"/>
          <a:r>
            <a:rPr lang="zh-TW" altLang="en-US" sz="2000" b="1" dirty="0" smtClean="0">
              <a:solidFill>
                <a:srgbClr val="875D25"/>
              </a:solidFill>
              <a:latin typeface="微軟正黑體" panose="020B0604030504040204" pitchFamily="34" charset="-120"/>
              <a:ea typeface="微軟正黑體" panose="020B0604030504040204" pitchFamily="34" charset="-120"/>
            </a:rPr>
            <a:t>金融機構：銀行業、保險業、信用合作社、票券業</a:t>
          </a:r>
          <a:endParaRPr lang="zh-TW" altLang="en-US" sz="2000" b="1" dirty="0">
            <a:solidFill>
              <a:srgbClr val="875D25"/>
            </a:solidFill>
            <a:latin typeface="微軟正黑體" panose="020B0604030504040204" pitchFamily="34" charset="-120"/>
            <a:ea typeface="微軟正黑體" panose="020B0604030504040204" pitchFamily="34" charset="-120"/>
          </a:endParaRPr>
        </a:p>
      </dgm:t>
    </dgm:pt>
    <dgm:pt modelId="{8A0DBEDC-0261-4BE1-8B3E-1361AFD0C724}" type="parTrans" cxnId="{9C96AEC0-FB18-417E-BA43-AB22181ABCB5}">
      <dgm:prSet/>
      <dgm:spPr/>
      <dgm:t>
        <a:bodyPr/>
        <a:lstStyle/>
        <a:p>
          <a:endParaRPr lang="zh-TW" altLang="en-US" b="1"/>
        </a:p>
      </dgm:t>
    </dgm:pt>
    <dgm:pt modelId="{FE5BC794-F6A2-42FF-8242-5ABA9A967A0B}" type="sibTrans" cxnId="{9C96AEC0-FB18-417E-BA43-AB22181ABCB5}">
      <dgm:prSet/>
      <dgm:spPr/>
      <dgm:t>
        <a:bodyPr/>
        <a:lstStyle/>
        <a:p>
          <a:endParaRPr lang="zh-TW" altLang="en-US" b="1"/>
        </a:p>
      </dgm:t>
    </dgm:pt>
    <dgm:pt modelId="{F00E7BFB-743E-4591-B8F6-C5FD8DCF3100}">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lnSpc>
              <a:spcPts val="2880"/>
            </a:lnSpc>
            <a:spcAft>
              <a:spcPts val="0"/>
            </a:spcAft>
          </a:pPr>
          <a:r>
            <a:rPr lang="zh-TW" altLang="en-US" sz="2400" b="1" dirty="0" smtClean="0">
              <a:solidFill>
                <a:schemeClr val="bg1"/>
              </a:solidFill>
              <a:latin typeface="微軟正黑體" panose="020B0604030504040204" pitchFamily="34" charset="-120"/>
              <a:ea typeface="微軟正黑體" panose="020B0604030504040204" pitchFamily="34" charset="-120"/>
            </a:rPr>
            <a:t>資金募集</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DA9B3766-961F-40BF-B9DC-D229FAB1EF80}" type="parTrans" cxnId="{01A86392-6077-4941-B9E6-FAD2655F991A}">
      <dgm:prSet/>
      <dgm:spPr/>
      <dgm:t>
        <a:bodyPr/>
        <a:lstStyle/>
        <a:p>
          <a:endParaRPr lang="zh-TW" altLang="en-US" b="1"/>
        </a:p>
      </dgm:t>
    </dgm:pt>
    <dgm:pt modelId="{41D37978-742B-467A-806C-2F80E2B0731A}" type="sibTrans" cxnId="{01A86392-6077-4941-B9E6-FAD2655F991A}">
      <dgm:prSet/>
      <dgm:spPr/>
      <dgm:t>
        <a:bodyPr/>
        <a:lstStyle/>
        <a:p>
          <a:endParaRPr lang="zh-TW" altLang="en-US" b="1"/>
        </a:p>
      </dgm:t>
    </dgm:pt>
    <dgm:pt modelId="{EEFA035D-22A5-436C-B04D-66FB68929301}">
      <dgm:prSet custT="1"/>
      <dgm:spPr>
        <a:solidFill>
          <a:srgbClr val="E9DDC1"/>
        </a:solidFill>
      </dgm:spPr>
      <dgm:t>
        <a:bodyPr/>
        <a:lstStyle/>
        <a:p>
          <a:pPr rtl="0"/>
          <a:r>
            <a:rPr lang="zh-TW" sz="2000" b="1" dirty="0" smtClean="0">
              <a:solidFill>
                <a:srgbClr val="875D25"/>
              </a:solidFill>
              <a:latin typeface="微軟正黑體" panose="020B0604030504040204" pitchFamily="34" charset="-120"/>
              <a:ea typeface="微軟正黑體" panose="020B0604030504040204" pitchFamily="34" charset="-120"/>
            </a:rPr>
            <a:t>分階段募集，初期募集</a:t>
          </a:r>
          <a:r>
            <a:rPr lang="en-US" sz="2000" b="1" dirty="0" smtClean="0">
              <a:solidFill>
                <a:srgbClr val="875D25"/>
              </a:solidFill>
              <a:latin typeface="微軟正黑體" panose="020B0604030504040204" pitchFamily="34" charset="-120"/>
              <a:ea typeface="微軟正黑體" panose="020B0604030504040204" pitchFamily="34" charset="-120"/>
            </a:rPr>
            <a:t>2</a:t>
          </a:r>
          <a:r>
            <a:rPr lang="zh-TW" sz="2000" b="1" dirty="0" smtClean="0">
              <a:solidFill>
                <a:srgbClr val="875D25"/>
              </a:solidFill>
              <a:latin typeface="微軟正黑體" panose="020B0604030504040204" pitchFamily="34" charset="-120"/>
              <a:ea typeface="微軟正黑體" panose="020B0604030504040204" pitchFamily="34" charset="-120"/>
            </a:rPr>
            <a:t>億元，由金融周邊機構捐助</a:t>
          </a:r>
          <a:endParaRPr lang="zh-TW" sz="2000" b="1" dirty="0">
            <a:solidFill>
              <a:srgbClr val="875D25"/>
            </a:solidFill>
            <a:latin typeface="微軟正黑體" panose="020B0604030504040204" pitchFamily="34" charset="-120"/>
            <a:ea typeface="微軟正黑體" panose="020B0604030504040204" pitchFamily="34" charset="-120"/>
          </a:endParaRPr>
        </a:p>
      </dgm:t>
    </dgm:pt>
    <dgm:pt modelId="{15B9D119-8288-4836-830A-A3D47CF0CF41}" type="parTrans" cxnId="{246E9575-41E3-4D2A-B844-825C590B9581}">
      <dgm:prSet/>
      <dgm:spPr/>
      <dgm:t>
        <a:bodyPr/>
        <a:lstStyle/>
        <a:p>
          <a:endParaRPr lang="zh-TW" altLang="en-US" b="1"/>
        </a:p>
      </dgm:t>
    </dgm:pt>
    <dgm:pt modelId="{76B58082-4CF8-4E23-AA16-B077D40EE8C0}" type="sibTrans" cxnId="{246E9575-41E3-4D2A-B844-825C590B9581}">
      <dgm:prSet/>
      <dgm:spPr/>
      <dgm:t>
        <a:bodyPr/>
        <a:lstStyle/>
        <a:p>
          <a:endParaRPr lang="zh-TW" altLang="en-US" b="1"/>
        </a:p>
      </dgm:t>
    </dgm:pt>
    <dgm:pt modelId="{564FF5A7-F029-4CDC-A9D0-DBDDED0635D6}">
      <dgm:prSet custT="1"/>
      <dgm:spPr>
        <a:solidFill>
          <a:srgbClr val="E9DDC1"/>
        </a:solidFill>
      </dgm:spPr>
      <dgm:t>
        <a:bodyPr/>
        <a:lstStyle/>
        <a:p>
          <a:pPr rtl="0"/>
          <a:r>
            <a:rPr lang="zh-TW" altLang="en-US" sz="2000" b="1" dirty="0" smtClean="0">
              <a:solidFill>
                <a:srgbClr val="875D25"/>
              </a:solidFill>
              <a:latin typeface="微軟正黑體" panose="020B0604030504040204" pitchFamily="34" charset="-120"/>
              <a:ea typeface="微軟正黑體" panose="020B0604030504040204" pitchFamily="34" charset="-120"/>
            </a:rPr>
            <a:t>後續鼓勵金融機構本於企業社會責任，依其意願加入</a:t>
          </a:r>
          <a:endParaRPr lang="zh-TW" altLang="en-US" sz="2000" b="1" dirty="0">
            <a:solidFill>
              <a:srgbClr val="875D25"/>
            </a:solidFill>
            <a:latin typeface="微軟正黑體" panose="020B0604030504040204" pitchFamily="34" charset="-120"/>
            <a:ea typeface="微軟正黑體" panose="020B0604030504040204" pitchFamily="34" charset="-120"/>
          </a:endParaRPr>
        </a:p>
      </dgm:t>
    </dgm:pt>
    <dgm:pt modelId="{27DBBFA0-84CA-4991-ADE8-1B106D4D25BD}" type="parTrans" cxnId="{58A9DEEA-B57A-4017-A4DC-BC82145AB3F8}">
      <dgm:prSet/>
      <dgm:spPr/>
      <dgm:t>
        <a:bodyPr/>
        <a:lstStyle/>
        <a:p>
          <a:endParaRPr lang="zh-TW" altLang="en-US" b="1"/>
        </a:p>
      </dgm:t>
    </dgm:pt>
    <dgm:pt modelId="{E033C78E-C7A6-4F2B-9616-DCE396BBD599}" type="sibTrans" cxnId="{58A9DEEA-B57A-4017-A4DC-BC82145AB3F8}">
      <dgm:prSet/>
      <dgm:spPr/>
      <dgm:t>
        <a:bodyPr/>
        <a:lstStyle/>
        <a:p>
          <a:endParaRPr lang="zh-TW" altLang="en-US" b="1"/>
        </a:p>
      </dgm:t>
    </dgm:pt>
    <dgm:pt modelId="{A845122E-718B-4E37-98E7-4CE367416001}">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400" b="1" dirty="0" smtClean="0">
              <a:solidFill>
                <a:schemeClr val="bg1"/>
              </a:solidFill>
              <a:latin typeface="微軟正黑體" panose="020B0604030504040204" pitchFamily="34" charset="-120"/>
              <a:ea typeface="微軟正黑體" panose="020B0604030504040204" pitchFamily="34" charset="-120"/>
            </a:rPr>
            <a:t>執行單位</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CE6E4C38-82D9-4594-B9F0-89EB54DF7777}" type="parTrans" cxnId="{98C2B1C0-A30A-4EDF-BB2F-06423C3C9FF9}">
      <dgm:prSet/>
      <dgm:spPr/>
      <dgm:t>
        <a:bodyPr/>
        <a:lstStyle/>
        <a:p>
          <a:endParaRPr lang="zh-TW" altLang="en-US" b="1"/>
        </a:p>
      </dgm:t>
    </dgm:pt>
    <dgm:pt modelId="{17EFC406-2260-4DA2-83B3-AE62003DBC9B}" type="sibTrans" cxnId="{98C2B1C0-A30A-4EDF-BB2F-06423C3C9FF9}">
      <dgm:prSet/>
      <dgm:spPr/>
      <dgm:t>
        <a:bodyPr/>
        <a:lstStyle/>
        <a:p>
          <a:endParaRPr lang="zh-TW" altLang="en-US" b="1"/>
        </a:p>
      </dgm:t>
    </dgm:pt>
    <dgm:pt modelId="{1F5D6195-21F0-4B0E-9164-04D42AA57136}">
      <dgm:prSet custT="1"/>
      <dgm:spPr>
        <a:solidFill>
          <a:srgbClr val="E9DDC1"/>
        </a:solidFill>
      </dgm:spPr>
      <dgm:t>
        <a:bodyPr/>
        <a:lstStyle/>
        <a:p>
          <a:pPr rtl="0"/>
          <a:r>
            <a:rPr lang="zh-TW" altLang="en-US" sz="2000" b="1" dirty="0" smtClean="0">
              <a:solidFill>
                <a:srgbClr val="875D25"/>
              </a:solidFill>
              <a:latin typeface="微軟正黑體" panose="020B0604030504040204" pitchFamily="34" charset="-120"/>
              <a:ea typeface="微軟正黑體" panose="020B0604030504040204" pitchFamily="34" charset="-120"/>
            </a:rPr>
            <a:t>金融研訓院</a:t>
          </a:r>
          <a:endParaRPr lang="zh-TW" altLang="en-US" sz="2000" b="1" dirty="0">
            <a:solidFill>
              <a:srgbClr val="875D25"/>
            </a:solidFill>
            <a:latin typeface="微軟正黑體" panose="020B0604030504040204" pitchFamily="34" charset="-120"/>
            <a:ea typeface="微軟正黑體" panose="020B0604030504040204" pitchFamily="34" charset="-120"/>
          </a:endParaRPr>
        </a:p>
      </dgm:t>
    </dgm:pt>
    <dgm:pt modelId="{0F4EC4E8-3D99-4092-9EDB-7597CF7E3970}" type="parTrans" cxnId="{ADE50C6E-93B3-4D82-BC42-713622B81842}">
      <dgm:prSet/>
      <dgm:spPr/>
      <dgm:t>
        <a:bodyPr/>
        <a:lstStyle/>
        <a:p>
          <a:endParaRPr lang="zh-TW" altLang="en-US" b="1"/>
        </a:p>
      </dgm:t>
    </dgm:pt>
    <dgm:pt modelId="{F555DA32-FC90-458A-9581-6C1320D972AA}" type="sibTrans" cxnId="{ADE50C6E-93B3-4D82-BC42-713622B81842}">
      <dgm:prSet/>
      <dgm:spPr/>
      <dgm:t>
        <a:bodyPr/>
        <a:lstStyle/>
        <a:p>
          <a:endParaRPr lang="zh-TW" altLang="en-US" b="1"/>
        </a:p>
      </dgm:t>
    </dgm:pt>
    <dgm:pt modelId="{0B732AB5-5A73-42BB-9CE3-562159F65C89}" type="pres">
      <dgm:prSet presAssocID="{3210585E-BBEB-4AC3-AB00-0BCB4C225085}" presName="Name0" presStyleCnt="0">
        <dgm:presLayoutVars>
          <dgm:dir/>
          <dgm:animLvl val="lvl"/>
          <dgm:resizeHandles val="exact"/>
        </dgm:presLayoutVars>
      </dgm:prSet>
      <dgm:spPr/>
      <dgm:t>
        <a:bodyPr/>
        <a:lstStyle/>
        <a:p>
          <a:endParaRPr lang="zh-TW" altLang="en-US"/>
        </a:p>
      </dgm:t>
    </dgm:pt>
    <dgm:pt modelId="{ACE261BC-D409-4FB7-973D-41E5E79CFC58}" type="pres">
      <dgm:prSet presAssocID="{0C880442-06A8-40CB-990B-C628003B3D8D}" presName="linNode" presStyleCnt="0"/>
      <dgm:spPr/>
    </dgm:pt>
    <dgm:pt modelId="{26B9AF20-D124-4244-8801-453309B65812}" type="pres">
      <dgm:prSet presAssocID="{0C880442-06A8-40CB-990B-C628003B3D8D}" presName="parentText" presStyleLbl="node1" presStyleIdx="0" presStyleCnt="4" custScaleX="53249">
        <dgm:presLayoutVars>
          <dgm:chMax val="1"/>
          <dgm:bulletEnabled val="1"/>
        </dgm:presLayoutVars>
      </dgm:prSet>
      <dgm:spPr/>
      <dgm:t>
        <a:bodyPr/>
        <a:lstStyle/>
        <a:p>
          <a:endParaRPr lang="zh-TW" altLang="en-US"/>
        </a:p>
      </dgm:t>
    </dgm:pt>
    <dgm:pt modelId="{0AA4B13C-AA43-462A-9463-6CF3A781ACD1}" type="pres">
      <dgm:prSet presAssocID="{0C880442-06A8-40CB-990B-C628003B3D8D}" presName="descendantText" presStyleLbl="alignAccFollowNode1" presStyleIdx="0" presStyleCnt="4" custScaleX="126421" custScaleY="103723">
        <dgm:presLayoutVars>
          <dgm:bulletEnabled val="1"/>
        </dgm:presLayoutVars>
      </dgm:prSet>
      <dgm:spPr/>
      <dgm:t>
        <a:bodyPr/>
        <a:lstStyle/>
        <a:p>
          <a:endParaRPr lang="zh-TW" altLang="en-US"/>
        </a:p>
      </dgm:t>
    </dgm:pt>
    <dgm:pt modelId="{4B5B46F4-16EE-4AB0-8306-98FBF5B11456}" type="pres">
      <dgm:prSet presAssocID="{27726093-3A6C-4647-8EFA-564383E64720}" presName="sp" presStyleCnt="0"/>
      <dgm:spPr/>
    </dgm:pt>
    <dgm:pt modelId="{36C808DE-D0BB-43E8-9A68-AA827460652F}" type="pres">
      <dgm:prSet presAssocID="{A5C9B32C-9A7D-465A-AFD7-ECE0F75357F6}" presName="linNode" presStyleCnt="0"/>
      <dgm:spPr/>
    </dgm:pt>
    <dgm:pt modelId="{FA69DA0A-4FB5-49B1-BE15-1C9C9C75EF71}" type="pres">
      <dgm:prSet presAssocID="{A5C9B32C-9A7D-465A-AFD7-ECE0F75357F6}" presName="parentText" presStyleLbl="node1" presStyleIdx="1" presStyleCnt="4" custScaleX="53249">
        <dgm:presLayoutVars>
          <dgm:chMax val="1"/>
          <dgm:bulletEnabled val="1"/>
        </dgm:presLayoutVars>
      </dgm:prSet>
      <dgm:spPr/>
      <dgm:t>
        <a:bodyPr/>
        <a:lstStyle/>
        <a:p>
          <a:endParaRPr lang="zh-TW" altLang="en-US"/>
        </a:p>
      </dgm:t>
    </dgm:pt>
    <dgm:pt modelId="{B7D61606-9084-4978-9DCD-4F3424A9E60A}" type="pres">
      <dgm:prSet presAssocID="{A5C9B32C-9A7D-465A-AFD7-ECE0F75357F6}" presName="descendantText" presStyleLbl="alignAccFollowNode1" presStyleIdx="1" presStyleCnt="4" custScaleX="126421" custScaleY="103723">
        <dgm:presLayoutVars>
          <dgm:bulletEnabled val="1"/>
        </dgm:presLayoutVars>
      </dgm:prSet>
      <dgm:spPr/>
      <dgm:t>
        <a:bodyPr/>
        <a:lstStyle/>
        <a:p>
          <a:endParaRPr lang="zh-TW" altLang="en-US"/>
        </a:p>
      </dgm:t>
    </dgm:pt>
    <dgm:pt modelId="{E36D7C87-AB3A-4E1E-838A-BF14753A59BE}" type="pres">
      <dgm:prSet presAssocID="{2A9FAF2A-F906-484D-AEE0-9726D0142CAB}" presName="sp" presStyleCnt="0"/>
      <dgm:spPr/>
    </dgm:pt>
    <dgm:pt modelId="{FF98B60F-2FE7-4325-A45C-B87A259638C1}" type="pres">
      <dgm:prSet presAssocID="{F00E7BFB-743E-4591-B8F6-C5FD8DCF3100}" presName="linNode" presStyleCnt="0"/>
      <dgm:spPr/>
    </dgm:pt>
    <dgm:pt modelId="{FA9578B3-2182-4C17-9445-AEC3442D0EB2}" type="pres">
      <dgm:prSet presAssocID="{F00E7BFB-743E-4591-B8F6-C5FD8DCF3100}" presName="parentText" presStyleLbl="node1" presStyleIdx="2" presStyleCnt="4" custScaleX="53249">
        <dgm:presLayoutVars>
          <dgm:chMax val="1"/>
          <dgm:bulletEnabled val="1"/>
        </dgm:presLayoutVars>
      </dgm:prSet>
      <dgm:spPr/>
      <dgm:t>
        <a:bodyPr/>
        <a:lstStyle/>
        <a:p>
          <a:endParaRPr lang="zh-TW" altLang="en-US"/>
        </a:p>
      </dgm:t>
    </dgm:pt>
    <dgm:pt modelId="{6F4AAFA1-D419-46A2-B6AA-D91674422DF0}" type="pres">
      <dgm:prSet presAssocID="{F00E7BFB-743E-4591-B8F6-C5FD8DCF3100}" presName="descendantText" presStyleLbl="alignAccFollowNode1" presStyleIdx="2" presStyleCnt="4" custScaleX="126421" custScaleY="103723">
        <dgm:presLayoutVars>
          <dgm:bulletEnabled val="1"/>
        </dgm:presLayoutVars>
      </dgm:prSet>
      <dgm:spPr/>
      <dgm:t>
        <a:bodyPr/>
        <a:lstStyle/>
        <a:p>
          <a:endParaRPr lang="zh-TW" altLang="en-US"/>
        </a:p>
      </dgm:t>
    </dgm:pt>
    <dgm:pt modelId="{3B04C4E6-0DBE-4299-A904-3CE34FF82120}" type="pres">
      <dgm:prSet presAssocID="{41D37978-742B-467A-806C-2F80E2B0731A}" presName="sp" presStyleCnt="0"/>
      <dgm:spPr/>
    </dgm:pt>
    <dgm:pt modelId="{AA67CD92-6D96-4A95-9704-0EF8FF41A7FD}" type="pres">
      <dgm:prSet presAssocID="{A845122E-718B-4E37-98E7-4CE367416001}" presName="linNode" presStyleCnt="0"/>
      <dgm:spPr/>
    </dgm:pt>
    <dgm:pt modelId="{88D9ED21-F915-4415-96AC-3711B3226420}" type="pres">
      <dgm:prSet presAssocID="{A845122E-718B-4E37-98E7-4CE367416001}" presName="parentText" presStyleLbl="node1" presStyleIdx="3" presStyleCnt="4" custScaleX="53249">
        <dgm:presLayoutVars>
          <dgm:chMax val="1"/>
          <dgm:bulletEnabled val="1"/>
        </dgm:presLayoutVars>
      </dgm:prSet>
      <dgm:spPr/>
      <dgm:t>
        <a:bodyPr/>
        <a:lstStyle/>
        <a:p>
          <a:endParaRPr lang="zh-TW" altLang="en-US"/>
        </a:p>
      </dgm:t>
    </dgm:pt>
    <dgm:pt modelId="{01A8C72F-0F75-4374-A623-10884E83017E}" type="pres">
      <dgm:prSet presAssocID="{A845122E-718B-4E37-98E7-4CE367416001}" presName="descendantText" presStyleLbl="alignAccFollowNode1" presStyleIdx="3" presStyleCnt="4" custScaleX="126421" custScaleY="103723">
        <dgm:presLayoutVars>
          <dgm:bulletEnabled val="1"/>
        </dgm:presLayoutVars>
      </dgm:prSet>
      <dgm:spPr/>
      <dgm:t>
        <a:bodyPr/>
        <a:lstStyle/>
        <a:p>
          <a:endParaRPr lang="zh-TW" altLang="en-US"/>
        </a:p>
      </dgm:t>
    </dgm:pt>
  </dgm:ptLst>
  <dgm:cxnLst>
    <dgm:cxn modelId="{013AED79-81D8-4CC3-ADDC-544F93B4544C}" type="presOf" srcId="{A5C9B32C-9A7D-465A-AFD7-ECE0F75357F6}" destId="{FA69DA0A-4FB5-49B1-BE15-1C9C9C75EF71}" srcOrd="0" destOrd="0" presId="urn:microsoft.com/office/officeart/2005/8/layout/vList5"/>
    <dgm:cxn modelId="{51D31DA3-3407-4002-AD35-AE46DCB51D44}" srcId="{3210585E-BBEB-4AC3-AB00-0BCB4C225085}" destId="{A5C9B32C-9A7D-465A-AFD7-ECE0F75357F6}" srcOrd="1" destOrd="0" parTransId="{0D7DD845-957C-4420-B681-7431CE63F6BE}" sibTransId="{2A9FAF2A-F906-484D-AEE0-9726D0142CAB}"/>
    <dgm:cxn modelId="{98C2B1C0-A30A-4EDF-BB2F-06423C3C9FF9}" srcId="{3210585E-BBEB-4AC3-AB00-0BCB4C225085}" destId="{A845122E-718B-4E37-98E7-4CE367416001}" srcOrd="3" destOrd="0" parTransId="{CE6E4C38-82D9-4594-B9F0-89EB54DF7777}" sibTransId="{17EFC406-2260-4DA2-83B3-AE62003DBC9B}"/>
    <dgm:cxn modelId="{AEBCBB9A-5660-40BE-ADA8-61189C23DB2D}" type="presOf" srcId="{EEFA035D-22A5-436C-B04D-66FB68929301}" destId="{6F4AAFA1-D419-46A2-B6AA-D91674422DF0}" srcOrd="0" destOrd="0" presId="urn:microsoft.com/office/officeart/2005/8/layout/vList5"/>
    <dgm:cxn modelId="{ADE50C6E-93B3-4D82-BC42-713622B81842}" srcId="{A845122E-718B-4E37-98E7-4CE367416001}" destId="{1F5D6195-21F0-4B0E-9164-04D42AA57136}" srcOrd="0" destOrd="0" parTransId="{0F4EC4E8-3D99-4092-9EDB-7597CF7E3970}" sibTransId="{F555DA32-FC90-458A-9581-6C1320D972AA}"/>
    <dgm:cxn modelId="{01A86392-6077-4941-B9E6-FAD2655F991A}" srcId="{3210585E-BBEB-4AC3-AB00-0BCB4C225085}" destId="{F00E7BFB-743E-4591-B8F6-C5FD8DCF3100}" srcOrd="2" destOrd="0" parTransId="{DA9B3766-961F-40BF-B9DC-D229FAB1EF80}" sibTransId="{41D37978-742B-467A-806C-2F80E2B0731A}"/>
    <dgm:cxn modelId="{9C96AEC0-FB18-417E-BA43-AB22181ABCB5}" srcId="{A5C9B32C-9A7D-465A-AFD7-ECE0F75357F6}" destId="{BE751015-3593-47C8-856D-6E9A4D8B1CB3}" srcOrd="1" destOrd="0" parTransId="{8A0DBEDC-0261-4BE1-8B3E-1361AFD0C724}" sibTransId="{FE5BC794-F6A2-42FF-8242-5ABA9A967A0B}"/>
    <dgm:cxn modelId="{246E9575-41E3-4D2A-B844-825C590B9581}" srcId="{F00E7BFB-743E-4591-B8F6-C5FD8DCF3100}" destId="{EEFA035D-22A5-436C-B04D-66FB68929301}" srcOrd="0" destOrd="0" parTransId="{15B9D119-8288-4836-830A-A3D47CF0CF41}" sibTransId="{76B58082-4CF8-4E23-AA16-B077D40EE8C0}"/>
    <dgm:cxn modelId="{A94BF100-DC71-4B6C-9109-B2927283B3F5}" type="presOf" srcId="{1F5D6195-21F0-4B0E-9164-04D42AA57136}" destId="{01A8C72F-0F75-4374-A623-10884E83017E}" srcOrd="0" destOrd="0" presId="urn:microsoft.com/office/officeart/2005/8/layout/vList5"/>
    <dgm:cxn modelId="{70FC3029-D76A-4D40-B605-95D226E50AE4}" type="presOf" srcId="{AD165136-B171-4855-A57C-7E27C04C61B7}" destId="{B7D61606-9084-4978-9DCD-4F3424A9E60A}" srcOrd="0" destOrd="0" presId="urn:microsoft.com/office/officeart/2005/8/layout/vList5"/>
    <dgm:cxn modelId="{BEA3E3B0-38C3-43C8-887D-DBD72D71FA8D}" type="presOf" srcId="{564FF5A7-F029-4CDC-A9D0-DBDDED0635D6}" destId="{6F4AAFA1-D419-46A2-B6AA-D91674422DF0}" srcOrd="0" destOrd="1" presId="urn:microsoft.com/office/officeart/2005/8/layout/vList5"/>
    <dgm:cxn modelId="{58A9DEEA-B57A-4017-A4DC-BC82145AB3F8}" srcId="{F00E7BFB-743E-4591-B8F6-C5FD8DCF3100}" destId="{564FF5A7-F029-4CDC-A9D0-DBDDED0635D6}" srcOrd="1" destOrd="0" parTransId="{27DBBFA0-84CA-4991-ADE8-1B106D4D25BD}" sibTransId="{E033C78E-C7A6-4F2B-9616-DCE396BBD599}"/>
    <dgm:cxn modelId="{28DD966A-EC22-4468-B127-EDA1EEB39D8C}" srcId="{3210585E-BBEB-4AC3-AB00-0BCB4C225085}" destId="{0C880442-06A8-40CB-990B-C628003B3D8D}" srcOrd="0" destOrd="0" parTransId="{CA12282A-8AFE-4E9E-8F9A-E17387F48E2B}" sibTransId="{27726093-3A6C-4647-8EFA-564383E64720}"/>
    <dgm:cxn modelId="{470EE4B2-00E5-400A-B3B6-710CFE7DE7E0}" srcId="{0C880442-06A8-40CB-990B-C628003B3D8D}" destId="{5CE6F4B4-F249-4DF2-97BC-13A26AA18DCC}" srcOrd="0" destOrd="0" parTransId="{E10FEB02-A200-451D-9BE9-541A98C7FBF5}" sibTransId="{7300E273-4D69-4E9E-BA51-4244A5731FF2}"/>
    <dgm:cxn modelId="{5A6616D3-E751-410A-A552-1F0719603B04}" type="presOf" srcId="{3210585E-BBEB-4AC3-AB00-0BCB4C225085}" destId="{0B732AB5-5A73-42BB-9CE3-562159F65C89}" srcOrd="0" destOrd="0" presId="urn:microsoft.com/office/officeart/2005/8/layout/vList5"/>
    <dgm:cxn modelId="{EF728346-A16F-40FB-B5BC-B528FF7B761E}" type="presOf" srcId="{0C880442-06A8-40CB-990B-C628003B3D8D}" destId="{26B9AF20-D124-4244-8801-453309B65812}" srcOrd="0" destOrd="0" presId="urn:microsoft.com/office/officeart/2005/8/layout/vList5"/>
    <dgm:cxn modelId="{CAE7F460-5C88-4601-918F-5E2DB999F30C}" type="presOf" srcId="{5CE6F4B4-F249-4DF2-97BC-13A26AA18DCC}" destId="{0AA4B13C-AA43-462A-9463-6CF3A781ACD1}" srcOrd="0" destOrd="0" presId="urn:microsoft.com/office/officeart/2005/8/layout/vList5"/>
    <dgm:cxn modelId="{50300FD3-359A-4D2E-B0FC-74D8AFC0BF53}" type="presOf" srcId="{A845122E-718B-4E37-98E7-4CE367416001}" destId="{88D9ED21-F915-4415-96AC-3711B3226420}" srcOrd="0" destOrd="0" presId="urn:microsoft.com/office/officeart/2005/8/layout/vList5"/>
    <dgm:cxn modelId="{5109AFE2-1B4E-484A-9600-78F6128FDE0F}" type="presOf" srcId="{BE751015-3593-47C8-856D-6E9A4D8B1CB3}" destId="{B7D61606-9084-4978-9DCD-4F3424A9E60A}" srcOrd="0" destOrd="1" presId="urn:microsoft.com/office/officeart/2005/8/layout/vList5"/>
    <dgm:cxn modelId="{322C9252-A2E6-4D64-A51E-80DC8678E901}" type="presOf" srcId="{F00E7BFB-743E-4591-B8F6-C5FD8DCF3100}" destId="{FA9578B3-2182-4C17-9445-AEC3442D0EB2}" srcOrd="0" destOrd="0" presId="urn:microsoft.com/office/officeart/2005/8/layout/vList5"/>
    <dgm:cxn modelId="{8CD567D5-0EC9-40DA-9147-777E53B7FA6E}" srcId="{A5C9B32C-9A7D-465A-AFD7-ECE0F75357F6}" destId="{AD165136-B171-4855-A57C-7E27C04C61B7}" srcOrd="0" destOrd="0" parTransId="{699C4EDB-D92E-4A4B-A05A-B94D168CBDF4}" sibTransId="{B08951C3-FB01-4638-9579-8C506F43C2A3}"/>
    <dgm:cxn modelId="{3675A568-672F-4F92-AEC5-17A5AE951833}" type="presParOf" srcId="{0B732AB5-5A73-42BB-9CE3-562159F65C89}" destId="{ACE261BC-D409-4FB7-973D-41E5E79CFC58}" srcOrd="0" destOrd="0" presId="urn:microsoft.com/office/officeart/2005/8/layout/vList5"/>
    <dgm:cxn modelId="{2337A4C7-8DF3-4522-8A54-203F491CE60E}" type="presParOf" srcId="{ACE261BC-D409-4FB7-973D-41E5E79CFC58}" destId="{26B9AF20-D124-4244-8801-453309B65812}" srcOrd="0" destOrd="0" presId="urn:microsoft.com/office/officeart/2005/8/layout/vList5"/>
    <dgm:cxn modelId="{78315001-1FF5-484C-B5C3-64789221CED9}" type="presParOf" srcId="{ACE261BC-D409-4FB7-973D-41E5E79CFC58}" destId="{0AA4B13C-AA43-462A-9463-6CF3A781ACD1}" srcOrd="1" destOrd="0" presId="urn:microsoft.com/office/officeart/2005/8/layout/vList5"/>
    <dgm:cxn modelId="{BDE8B359-E9A2-48F0-9028-BEECD958E4ED}" type="presParOf" srcId="{0B732AB5-5A73-42BB-9CE3-562159F65C89}" destId="{4B5B46F4-16EE-4AB0-8306-98FBF5B11456}" srcOrd="1" destOrd="0" presId="urn:microsoft.com/office/officeart/2005/8/layout/vList5"/>
    <dgm:cxn modelId="{D09373DD-F6BE-4389-A28A-1C94B0EA605C}" type="presParOf" srcId="{0B732AB5-5A73-42BB-9CE3-562159F65C89}" destId="{36C808DE-D0BB-43E8-9A68-AA827460652F}" srcOrd="2" destOrd="0" presId="urn:microsoft.com/office/officeart/2005/8/layout/vList5"/>
    <dgm:cxn modelId="{64B05562-84B1-4F2E-B5C2-2921DA3E5939}" type="presParOf" srcId="{36C808DE-D0BB-43E8-9A68-AA827460652F}" destId="{FA69DA0A-4FB5-49B1-BE15-1C9C9C75EF71}" srcOrd="0" destOrd="0" presId="urn:microsoft.com/office/officeart/2005/8/layout/vList5"/>
    <dgm:cxn modelId="{9A0F4705-887C-4E62-A581-E592D6EC80B0}" type="presParOf" srcId="{36C808DE-D0BB-43E8-9A68-AA827460652F}" destId="{B7D61606-9084-4978-9DCD-4F3424A9E60A}" srcOrd="1" destOrd="0" presId="urn:microsoft.com/office/officeart/2005/8/layout/vList5"/>
    <dgm:cxn modelId="{000BF263-C5B8-440B-AC81-F423B5E06487}" type="presParOf" srcId="{0B732AB5-5A73-42BB-9CE3-562159F65C89}" destId="{E36D7C87-AB3A-4E1E-838A-BF14753A59BE}" srcOrd="3" destOrd="0" presId="urn:microsoft.com/office/officeart/2005/8/layout/vList5"/>
    <dgm:cxn modelId="{2A322D72-AAF9-4DD0-A273-26E686058843}" type="presParOf" srcId="{0B732AB5-5A73-42BB-9CE3-562159F65C89}" destId="{FF98B60F-2FE7-4325-A45C-B87A259638C1}" srcOrd="4" destOrd="0" presId="urn:microsoft.com/office/officeart/2005/8/layout/vList5"/>
    <dgm:cxn modelId="{1C5C8ACA-DEDB-49B3-B0B7-69493AC16AB7}" type="presParOf" srcId="{FF98B60F-2FE7-4325-A45C-B87A259638C1}" destId="{FA9578B3-2182-4C17-9445-AEC3442D0EB2}" srcOrd="0" destOrd="0" presId="urn:microsoft.com/office/officeart/2005/8/layout/vList5"/>
    <dgm:cxn modelId="{5E2B91AA-5B87-4898-B3C6-8F565C386BEF}" type="presParOf" srcId="{FF98B60F-2FE7-4325-A45C-B87A259638C1}" destId="{6F4AAFA1-D419-46A2-B6AA-D91674422DF0}" srcOrd="1" destOrd="0" presId="urn:microsoft.com/office/officeart/2005/8/layout/vList5"/>
    <dgm:cxn modelId="{F56A36EC-070A-446B-BF28-92F25CA5888D}" type="presParOf" srcId="{0B732AB5-5A73-42BB-9CE3-562159F65C89}" destId="{3B04C4E6-0DBE-4299-A904-3CE34FF82120}" srcOrd="5" destOrd="0" presId="urn:microsoft.com/office/officeart/2005/8/layout/vList5"/>
    <dgm:cxn modelId="{95AFE937-4F06-4455-A426-3279464174F2}" type="presParOf" srcId="{0B732AB5-5A73-42BB-9CE3-562159F65C89}" destId="{AA67CD92-6D96-4A95-9704-0EF8FF41A7FD}" srcOrd="6" destOrd="0" presId="urn:microsoft.com/office/officeart/2005/8/layout/vList5"/>
    <dgm:cxn modelId="{4DA7A154-A3FA-4D5C-9536-446021ECCB2B}" type="presParOf" srcId="{AA67CD92-6D96-4A95-9704-0EF8FF41A7FD}" destId="{88D9ED21-F915-4415-96AC-3711B3226420}" srcOrd="0" destOrd="0" presId="urn:microsoft.com/office/officeart/2005/8/layout/vList5"/>
    <dgm:cxn modelId="{6F3FDDA8-3843-41C8-A5EE-4BD134029410}" type="presParOf" srcId="{AA67CD92-6D96-4A95-9704-0EF8FF41A7FD}" destId="{01A8C72F-0F75-4374-A623-10884E8301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14AC59-C423-419E-9387-F8C767B08F8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zh-TW" altLang="en-US"/>
        </a:p>
      </dgm:t>
    </dgm:pt>
    <dgm:pt modelId="{3ECE4F4D-A329-47B5-8688-603DE2B3DC9E}">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800" b="1" dirty="0" smtClean="0">
              <a:solidFill>
                <a:schemeClr val="bg1"/>
              </a:solidFill>
              <a:latin typeface="微軟正黑體" panose="020B0604030504040204" pitchFamily="34" charset="-120"/>
              <a:ea typeface="微軟正黑體" panose="020B0604030504040204" pitchFamily="34" charset="-120"/>
            </a:rPr>
            <a:t>投資對象資格條件</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341FDA40-A2C3-452D-84A5-53E05DF27D0F}" type="parTrans" cxnId="{8FB2D5E5-A156-45ED-81FE-F3AA99D0F5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F1717B-C3DD-4ACC-8D3E-BD0FA6EB30B2}" type="sibTrans" cxnId="{8FB2D5E5-A156-45ED-81FE-F3AA99D0F5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FC3FD09-E779-48BB-BDC5-67B891062FCA}">
      <dgm:prSet custT="1"/>
      <dgm:spPr>
        <a:ln>
          <a:solidFill>
            <a:srgbClr val="B28E40"/>
          </a:solidFill>
        </a:ln>
      </dgm:spPr>
      <dgm:t>
        <a:bodyPr/>
        <a:lstStyle/>
        <a:p>
          <a:pPr indent="-180000" rtl="0"/>
          <a:r>
            <a:rPr lang="zh-TW" altLang="en-US" sz="1900" b="1" dirty="0" smtClean="0">
              <a:latin typeface="微軟正黑體" panose="020B0604030504040204" pitchFamily="34" charset="-120"/>
              <a:ea typeface="微軟正黑體" panose="020B0604030504040204" pitchFamily="34" charset="-120"/>
            </a:rPr>
            <a:t>規劃於國內成立獨資、合夥、有限合夥事業或公司者</a:t>
          </a:r>
          <a:endParaRPr lang="zh-TW" altLang="en-US" sz="1900" b="1" dirty="0">
            <a:latin typeface="微軟正黑體" panose="020B0604030504040204" pitchFamily="34" charset="-120"/>
            <a:ea typeface="微軟正黑體" panose="020B0604030504040204" pitchFamily="34" charset="-120"/>
          </a:endParaRPr>
        </a:p>
      </dgm:t>
    </dgm:pt>
    <dgm:pt modelId="{382113FB-070F-4AB7-AE66-71B19DE3F15A}" type="parTrans" cxnId="{B180CBD8-1F45-4896-AC0D-C1FD8375248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3D6F7B7-B41F-47C4-A9DF-4EB8F7CB2F97}" type="sibTrans" cxnId="{B180CBD8-1F45-4896-AC0D-C1FD8375248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6CCCF7D-970A-499F-85DB-20B2FCB6F063}">
      <dgm:prSet custT="1"/>
      <dgm:spPr>
        <a:ln>
          <a:solidFill>
            <a:srgbClr val="B28E40"/>
          </a:solidFill>
        </a:ln>
      </dgm:spPr>
      <dgm:t>
        <a:bodyPr/>
        <a:lstStyle/>
        <a:p>
          <a:pPr indent="-180000" rtl="0"/>
          <a:r>
            <a:rPr lang="zh-TW" sz="1900" b="1" dirty="0" smtClean="0">
              <a:latin typeface="微軟正黑體" panose="020B0604030504040204" pitchFamily="34" charset="-120"/>
              <a:ea typeface="微軟正黑體" panose="020B0604030504040204" pitchFamily="34" charset="-120"/>
            </a:rPr>
            <a:t>成立未滿</a:t>
          </a:r>
          <a:r>
            <a:rPr lang="en-US" sz="1900" b="1" dirty="0" smtClean="0">
              <a:latin typeface="微軟正黑體" panose="020B0604030504040204" pitchFamily="34" charset="-120"/>
              <a:ea typeface="微軟正黑體" panose="020B0604030504040204" pitchFamily="34" charset="-120"/>
            </a:rPr>
            <a:t>3</a:t>
          </a:r>
          <a:r>
            <a:rPr lang="zh-TW" sz="1900" b="1" dirty="0" smtClean="0">
              <a:latin typeface="微軟正黑體" panose="020B0604030504040204" pitchFamily="34" charset="-120"/>
              <a:ea typeface="微軟正黑體" panose="020B0604030504040204" pitchFamily="34" charset="-120"/>
            </a:rPr>
            <a:t>年</a:t>
          </a:r>
          <a:r>
            <a:rPr lang="en-US" sz="1900" b="1" dirty="0" smtClean="0">
              <a:latin typeface="微軟正黑體" panose="020B0604030504040204" pitchFamily="34" charset="-120"/>
              <a:ea typeface="微軟正黑體" panose="020B0604030504040204" pitchFamily="34" charset="-120"/>
            </a:rPr>
            <a:t>(</a:t>
          </a:r>
          <a:r>
            <a:rPr lang="zh-TW" sz="1900" b="1" dirty="0" smtClean="0">
              <a:latin typeface="微軟正黑體" panose="020B0604030504040204" pitchFamily="34" charset="-120"/>
              <a:ea typeface="微軟正黑體" panose="020B0604030504040204" pitchFamily="34" charset="-120"/>
            </a:rPr>
            <a:t>或</a:t>
          </a:r>
          <a:r>
            <a:rPr lang="en-US" sz="1900" b="1" dirty="0" smtClean="0">
              <a:latin typeface="微軟正黑體" panose="020B0604030504040204" pitchFamily="34" charset="-120"/>
              <a:ea typeface="微軟正黑體" panose="020B0604030504040204" pitchFamily="34" charset="-120"/>
            </a:rPr>
            <a:t>5</a:t>
          </a:r>
          <a:r>
            <a:rPr lang="zh-TW" sz="1900" b="1" dirty="0" smtClean="0">
              <a:latin typeface="微軟正黑體" panose="020B0604030504040204" pitchFamily="34" charset="-120"/>
              <a:ea typeface="微軟正黑體" panose="020B0604030504040204" pitchFamily="34" charset="-120"/>
            </a:rPr>
            <a:t>年</a:t>
          </a:r>
          <a:r>
            <a:rPr lang="en-US" sz="1900" b="1" dirty="0" smtClean="0">
              <a:latin typeface="微軟正黑體" panose="020B0604030504040204" pitchFamily="34" charset="-120"/>
              <a:ea typeface="微軟正黑體" panose="020B0604030504040204" pitchFamily="34" charset="-120"/>
            </a:rPr>
            <a:t>)</a:t>
          </a:r>
          <a:r>
            <a:rPr lang="zh-TW" sz="1900" b="1" dirty="0" smtClean="0">
              <a:latin typeface="微軟正黑體" panose="020B0604030504040204" pitchFamily="34" charset="-120"/>
              <a:ea typeface="微軟正黑體" panose="020B0604030504040204" pitchFamily="34" charset="-120"/>
            </a:rPr>
            <a:t>之國內獨資、合夥、有限合夥事業或公司</a:t>
          </a:r>
          <a:endParaRPr lang="zh-TW" sz="1900" b="1" dirty="0">
            <a:latin typeface="微軟正黑體" panose="020B0604030504040204" pitchFamily="34" charset="-120"/>
            <a:ea typeface="微軟正黑體" panose="020B0604030504040204" pitchFamily="34" charset="-120"/>
          </a:endParaRPr>
        </a:p>
      </dgm:t>
    </dgm:pt>
    <dgm:pt modelId="{37C2745B-F7C0-495A-99A2-5DD9BE341F99}" type="parTrans" cxnId="{1268F6F4-29FF-49A1-B260-F5C60B9F344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8738C63-9722-4EE6-943A-E70C7C6BD094}" type="sibTrans" cxnId="{1268F6F4-29FF-49A1-B260-F5C60B9F344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CE83668-B97F-4BA5-83C4-B4DADF766C09}">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algn="l" rtl="0"/>
          <a:r>
            <a:rPr lang="zh-TW" altLang="en-US" sz="2800" b="1" dirty="0" smtClean="0">
              <a:solidFill>
                <a:schemeClr val="bg1"/>
              </a:solidFill>
              <a:latin typeface="微軟正黑體" panose="020B0604030504040204" pitchFamily="34" charset="-120"/>
              <a:ea typeface="微軟正黑體" panose="020B0604030504040204" pitchFamily="34" charset="-120"/>
            </a:rPr>
            <a:t>初期以種子期或創建期企業為主</a:t>
          </a:r>
          <a:r>
            <a:rPr lang="zh-TW" sz="2800" b="1" dirty="0" smtClean="0">
              <a:solidFill>
                <a:schemeClr val="bg1"/>
              </a:solidFill>
              <a:latin typeface="微軟正黑體" panose="020B0604030504040204" pitchFamily="34" charset="-120"/>
              <a:ea typeface="微軟正黑體" panose="020B0604030504040204" pitchFamily="34" charset="-120"/>
            </a:rPr>
            <a:t>，並著重對種子期企業之扶植</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AAA6251D-3FE7-4973-944C-78220FE5CEDC}" type="parTrans" cxnId="{ADED5B98-5BFF-4E3D-9BE7-E7F0AA0DF2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D119D29-FD64-4A20-86D7-F4C6E91E7D34}" type="sibTrans" cxnId="{ADED5B98-5BFF-4E3D-9BE7-E7F0AA0DF2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A72935B-C6E4-457D-9F0B-DE830DC9E54A}" type="pres">
      <dgm:prSet presAssocID="{1814AC59-C423-419E-9387-F8C767B08F8F}" presName="linear" presStyleCnt="0">
        <dgm:presLayoutVars>
          <dgm:dir/>
          <dgm:animLvl val="lvl"/>
          <dgm:resizeHandles val="exact"/>
        </dgm:presLayoutVars>
      </dgm:prSet>
      <dgm:spPr/>
      <dgm:t>
        <a:bodyPr/>
        <a:lstStyle/>
        <a:p>
          <a:endParaRPr lang="zh-TW" altLang="en-US"/>
        </a:p>
      </dgm:t>
    </dgm:pt>
    <dgm:pt modelId="{F6706222-C7EE-4C05-A6CF-2D1434A11DC8}" type="pres">
      <dgm:prSet presAssocID="{3ECE4F4D-A329-47B5-8688-603DE2B3DC9E}" presName="parentLin" presStyleCnt="0"/>
      <dgm:spPr/>
      <dgm:t>
        <a:bodyPr/>
        <a:lstStyle/>
        <a:p>
          <a:endParaRPr lang="zh-TW" altLang="en-US"/>
        </a:p>
      </dgm:t>
    </dgm:pt>
    <dgm:pt modelId="{7A36C895-EC55-48CD-9F78-6FE6BFD84A84}" type="pres">
      <dgm:prSet presAssocID="{3ECE4F4D-A329-47B5-8688-603DE2B3DC9E}" presName="parentLeftMargin" presStyleLbl="node1" presStyleIdx="0" presStyleCnt="2"/>
      <dgm:spPr/>
      <dgm:t>
        <a:bodyPr/>
        <a:lstStyle/>
        <a:p>
          <a:endParaRPr lang="zh-TW" altLang="en-US"/>
        </a:p>
      </dgm:t>
    </dgm:pt>
    <dgm:pt modelId="{86170160-5944-4A7E-AB0C-B06589B8F9CA}" type="pres">
      <dgm:prSet presAssocID="{3ECE4F4D-A329-47B5-8688-603DE2B3DC9E}" presName="parentText" presStyleLbl="node1" presStyleIdx="0" presStyleCnt="2" custScaleX="142857">
        <dgm:presLayoutVars>
          <dgm:chMax val="0"/>
          <dgm:bulletEnabled val="1"/>
        </dgm:presLayoutVars>
      </dgm:prSet>
      <dgm:spPr/>
      <dgm:t>
        <a:bodyPr/>
        <a:lstStyle/>
        <a:p>
          <a:endParaRPr lang="zh-TW" altLang="en-US"/>
        </a:p>
      </dgm:t>
    </dgm:pt>
    <dgm:pt modelId="{8B44BE0E-60AC-40A1-8539-E3D0154EDC50}" type="pres">
      <dgm:prSet presAssocID="{3ECE4F4D-A329-47B5-8688-603DE2B3DC9E}" presName="negativeSpace" presStyleCnt="0"/>
      <dgm:spPr/>
      <dgm:t>
        <a:bodyPr/>
        <a:lstStyle/>
        <a:p>
          <a:endParaRPr lang="zh-TW" altLang="en-US"/>
        </a:p>
      </dgm:t>
    </dgm:pt>
    <dgm:pt modelId="{C75FEE2E-9A09-4282-99A2-3CFA741F5606}" type="pres">
      <dgm:prSet presAssocID="{3ECE4F4D-A329-47B5-8688-603DE2B3DC9E}" presName="childText" presStyleLbl="conFgAcc1" presStyleIdx="0" presStyleCnt="2" custScaleX="100000">
        <dgm:presLayoutVars>
          <dgm:bulletEnabled val="1"/>
        </dgm:presLayoutVars>
      </dgm:prSet>
      <dgm:spPr/>
      <dgm:t>
        <a:bodyPr/>
        <a:lstStyle/>
        <a:p>
          <a:endParaRPr lang="zh-TW" altLang="en-US"/>
        </a:p>
      </dgm:t>
    </dgm:pt>
    <dgm:pt modelId="{054A763F-651E-4240-A3A8-DB541C5FF4EC}" type="pres">
      <dgm:prSet presAssocID="{A2F1717B-C3DD-4ACC-8D3E-BD0FA6EB30B2}" presName="spaceBetweenRectangles" presStyleCnt="0"/>
      <dgm:spPr/>
      <dgm:t>
        <a:bodyPr/>
        <a:lstStyle/>
        <a:p>
          <a:endParaRPr lang="zh-TW" altLang="en-US"/>
        </a:p>
      </dgm:t>
    </dgm:pt>
    <dgm:pt modelId="{81189AAD-CA9F-48CC-A201-6063869B477D}" type="pres">
      <dgm:prSet presAssocID="{BCE83668-B97F-4BA5-83C4-B4DADF766C09}" presName="parentLin" presStyleCnt="0"/>
      <dgm:spPr/>
      <dgm:t>
        <a:bodyPr/>
        <a:lstStyle/>
        <a:p>
          <a:endParaRPr lang="zh-TW" altLang="en-US"/>
        </a:p>
      </dgm:t>
    </dgm:pt>
    <dgm:pt modelId="{711E404B-0131-47A1-92CE-C25481D5CE9E}" type="pres">
      <dgm:prSet presAssocID="{BCE83668-B97F-4BA5-83C4-B4DADF766C09}" presName="parentLeftMargin" presStyleLbl="node1" presStyleIdx="0" presStyleCnt="2"/>
      <dgm:spPr/>
      <dgm:t>
        <a:bodyPr/>
        <a:lstStyle/>
        <a:p>
          <a:endParaRPr lang="zh-TW" altLang="en-US"/>
        </a:p>
      </dgm:t>
    </dgm:pt>
    <dgm:pt modelId="{F70091BF-00BD-41A5-A4AF-7BE10119A131}" type="pres">
      <dgm:prSet presAssocID="{BCE83668-B97F-4BA5-83C4-B4DADF766C09}" presName="parentText" presStyleLbl="node1" presStyleIdx="1" presStyleCnt="2" custScaleX="142857">
        <dgm:presLayoutVars>
          <dgm:chMax val="0"/>
          <dgm:bulletEnabled val="1"/>
        </dgm:presLayoutVars>
      </dgm:prSet>
      <dgm:spPr/>
      <dgm:t>
        <a:bodyPr/>
        <a:lstStyle/>
        <a:p>
          <a:endParaRPr lang="zh-TW" altLang="en-US"/>
        </a:p>
      </dgm:t>
    </dgm:pt>
    <dgm:pt modelId="{E1A65F46-9030-4654-9D38-3A602BD2EE86}" type="pres">
      <dgm:prSet presAssocID="{BCE83668-B97F-4BA5-83C4-B4DADF766C09}" presName="negativeSpace" presStyleCnt="0"/>
      <dgm:spPr/>
      <dgm:t>
        <a:bodyPr/>
        <a:lstStyle/>
        <a:p>
          <a:endParaRPr lang="zh-TW" altLang="en-US"/>
        </a:p>
      </dgm:t>
    </dgm:pt>
    <dgm:pt modelId="{12670D09-BE6D-435B-A4E9-FA03E916D791}" type="pres">
      <dgm:prSet presAssocID="{BCE83668-B97F-4BA5-83C4-B4DADF766C09}" presName="childText" presStyleLbl="conFgAcc1" presStyleIdx="1" presStyleCnt="2">
        <dgm:presLayoutVars>
          <dgm:bulletEnabled val="1"/>
        </dgm:presLayoutVars>
      </dgm:prSet>
      <dgm:spPr>
        <a:ln>
          <a:solidFill>
            <a:srgbClr val="B28E40"/>
          </a:solidFill>
        </a:ln>
      </dgm:spPr>
      <dgm:t>
        <a:bodyPr/>
        <a:lstStyle/>
        <a:p>
          <a:endParaRPr lang="zh-TW" altLang="en-US"/>
        </a:p>
      </dgm:t>
    </dgm:pt>
  </dgm:ptLst>
  <dgm:cxnLst>
    <dgm:cxn modelId="{D64535AC-527B-47B7-8875-7B825F0ACE4F}" type="presOf" srcId="{46CCCF7D-970A-499F-85DB-20B2FCB6F063}" destId="{C75FEE2E-9A09-4282-99A2-3CFA741F5606}" srcOrd="0" destOrd="1" presId="urn:microsoft.com/office/officeart/2005/8/layout/list1"/>
    <dgm:cxn modelId="{ADED5B98-5BFF-4E3D-9BE7-E7F0AA0DF2AE}" srcId="{1814AC59-C423-419E-9387-F8C767B08F8F}" destId="{BCE83668-B97F-4BA5-83C4-B4DADF766C09}" srcOrd="1" destOrd="0" parTransId="{AAA6251D-3FE7-4973-944C-78220FE5CEDC}" sibTransId="{7D119D29-FD64-4A20-86D7-F4C6E91E7D34}"/>
    <dgm:cxn modelId="{2D74FB6F-AC3B-473D-9496-949637A1F315}" type="presOf" srcId="{3ECE4F4D-A329-47B5-8688-603DE2B3DC9E}" destId="{7A36C895-EC55-48CD-9F78-6FE6BFD84A84}" srcOrd="0" destOrd="0" presId="urn:microsoft.com/office/officeart/2005/8/layout/list1"/>
    <dgm:cxn modelId="{8FB2D5E5-A156-45ED-81FE-F3AA99D0F5AE}" srcId="{1814AC59-C423-419E-9387-F8C767B08F8F}" destId="{3ECE4F4D-A329-47B5-8688-603DE2B3DC9E}" srcOrd="0" destOrd="0" parTransId="{341FDA40-A2C3-452D-84A5-53E05DF27D0F}" sibTransId="{A2F1717B-C3DD-4ACC-8D3E-BD0FA6EB30B2}"/>
    <dgm:cxn modelId="{B180CBD8-1F45-4896-AC0D-C1FD8375248C}" srcId="{3ECE4F4D-A329-47B5-8688-603DE2B3DC9E}" destId="{2FC3FD09-E779-48BB-BDC5-67B891062FCA}" srcOrd="0" destOrd="0" parTransId="{382113FB-070F-4AB7-AE66-71B19DE3F15A}" sibTransId="{93D6F7B7-B41F-47C4-A9DF-4EB8F7CB2F97}"/>
    <dgm:cxn modelId="{8DEA30E2-8FF0-4EA7-B016-0ECB151D631C}" type="presOf" srcId="{1814AC59-C423-419E-9387-F8C767B08F8F}" destId="{2A72935B-C6E4-457D-9F0B-DE830DC9E54A}" srcOrd="0" destOrd="0" presId="urn:microsoft.com/office/officeart/2005/8/layout/list1"/>
    <dgm:cxn modelId="{1268F6F4-29FF-49A1-B260-F5C60B9F344F}" srcId="{3ECE4F4D-A329-47B5-8688-603DE2B3DC9E}" destId="{46CCCF7D-970A-499F-85DB-20B2FCB6F063}" srcOrd="1" destOrd="0" parTransId="{37C2745B-F7C0-495A-99A2-5DD9BE341F99}" sibTransId="{F8738C63-9722-4EE6-943A-E70C7C6BD094}"/>
    <dgm:cxn modelId="{282F8656-3AA4-4BEC-834B-16A9043E21D1}" type="presOf" srcId="{BCE83668-B97F-4BA5-83C4-B4DADF766C09}" destId="{F70091BF-00BD-41A5-A4AF-7BE10119A131}" srcOrd="1" destOrd="0" presId="urn:microsoft.com/office/officeart/2005/8/layout/list1"/>
    <dgm:cxn modelId="{958C1D26-2FFA-484B-A266-4BD3962C1989}" type="presOf" srcId="{3ECE4F4D-A329-47B5-8688-603DE2B3DC9E}" destId="{86170160-5944-4A7E-AB0C-B06589B8F9CA}" srcOrd="1" destOrd="0" presId="urn:microsoft.com/office/officeart/2005/8/layout/list1"/>
    <dgm:cxn modelId="{69EE83E5-7F0B-40A0-A082-0203F124FC85}" type="presOf" srcId="{BCE83668-B97F-4BA5-83C4-B4DADF766C09}" destId="{711E404B-0131-47A1-92CE-C25481D5CE9E}" srcOrd="0" destOrd="0" presId="urn:microsoft.com/office/officeart/2005/8/layout/list1"/>
    <dgm:cxn modelId="{9A18C3BD-D410-4752-AA19-DE6B323A10B2}" type="presOf" srcId="{2FC3FD09-E779-48BB-BDC5-67B891062FCA}" destId="{C75FEE2E-9A09-4282-99A2-3CFA741F5606}" srcOrd="0" destOrd="0" presId="urn:microsoft.com/office/officeart/2005/8/layout/list1"/>
    <dgm:cxn modelId="{34DADC89-24D4-4CCE-947E-627EE826D1E8}" type="presParOf" srcId="{2A72935B-C6E4-457D-9F0B-DE830DC9E54A}" destId="{F6706222-C7EE-4C05-A6CF-2D1434A11DC8}" srcOrd="0" destOrd="0" presId="urn:microsoft.com/office/officeart/2005/8/layout/list1"/>
    <dgm:cxn modelId="{C3A18527-3279-49E1-8E86-3DB0D0880DFA}" type="presParOf" srcId="{F6706222-C7EE-4C05-A6CF-2D1434A11DC8}" destId="{7A36C895-EC55-48CD-9F78-6FE6BFD84A84}" srcOrd="0" destOrd="0" presId="urn:microsoft.com/office/officeart/2005/8/layout/list1"/>
    <dgm:cxn modelId="{90C3D2B2-C400-4DB4-96ED-C885E8F7686D}" type="presParOf" srcId="{F6706222-C7EE-4C05-A6CF-2D1434A11DC8}" destId="{86170160-5944-4A7E-AB0C-B06589B8F9CA}" srcOrd="1" destOrd="0" presId="urn:microsoft.com/office/officeart/2005/8/layout/list1"/>
    <dgm:cxn modelId="{6E5F4CEA-EE1C-4560-AE7E-1AF76857073A}" type="presParOf" srcId="{2A72935B-C6E4-457D-9F0B-DE830DC9E54A}" destId="{8B44BE0E-60AC-40A1-8539-E3D0154EDC50}" srcOrd="1" destOrd="0" presId="urn:microsoft.com/office/officeart/2005/8/layout/list1"/>
    <dgm:cxn modelId="{51B620BA-9D95-407E-BAAC-C93D87512088}" type="presParOf" srcId="{2A72935B-C6E4-457D-9F0B-DE830DC9E54A}" destId="{C75FEE2E-9A09-4282-99A2-3CFA741F5606}" srcOrd="2" destOrd="0" presId="urn:microsoft.com/office/officeart/2005/8/layout/list1"/>
    <dgm:cxn modelId="{25183AA8-5D3A-4861-A910-5410E3E3BF85}" type="presParOf" srcId="{2A72935B-C6E4-457D-9F0B-DE830DC9E54A}" destId="{054A763F-651E-4240-A3A8-DB541C5FF4EC}" srcOrd="3" destOrd="0" presId="urn:microsoft.com/office/officeart/2005/8/layout/list1"/>
    <dgm:cxn modelId="{1F12065D-889A-4CA6-BD2D-16D749D57197}" type="presParOf" srcId="{2A72935B-C6E4-457D-9F0B-DE830DC9E54A}" destId="{81189AAD-CA9F-48CC-A201-6063869B477D}" srcOrd="4" destOrd="0" presId="urn:microsoft.com/office/officeart/2005/8/layout/list1"/>
    <dgm:cxn modelId="{C351B2C8-F803-4848-B340-67125BF6D4B9}" type="presParOf" srcId="{81189AAD-CA9F-48CC-A201-6063869B477D}" destId="{711E404B-0131-47A1-92CE-C25481D5CE9E}" srcOrd="0" destOrd="0" presId="urn:microsoft.com/office/officeart/2005/8/layout/list1"/>
    <dgm:cxn modelId="{A456967A-A4FF-4C23-B317-D2E5A3F127A0}" type="presParOf" srcId="{81189AAD-CA9F-48CC-A201-6063869B477D}" destId="{F70091BF-00BD-41A5-A4AF-7BE10119A131}" srcOrd="1" destOrd="0" presId="urn:microsoft.com/office/officeart/2005/8/layout/list1"/>
    <dgm:cxn modelId="{B0816F1C-06BC-4AEB-9CBB-5F64851E428C}" type="presParOf" srcId="{2A72935B-C6E4-457D-9F0B-DE830DC9E54A}" destId="{E1A65F46-9030-4654-9D38-3A602BD2EE86}" srcOrd="5" destOrd="0" presId="urn:microsoft.com/office/officeart/2005/8/layout/list1"/>
    <dgm:cxn modelId="{4AC27F3B-188A-42EF-9F50-3CECBFD8EAEB}" type="presParOf" srcId="{2A72935B-C6E4-457D-9F0B-DE830DC9E54A}" destId="{12670D09-BE6D-435B-A4E9-FA03E916D79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14AC59-C423-419E-9387-F8C767B08F8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zh-TW" altLang="en-US"/>
        </a:p>
      </dgm:t>
    </dgm:pt>
    <dgm:pt modelId="{3ECE4F4D-A329-47B5-8688-603DE2B3DC9E}">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800" b="1" dirty="0" smtClean="0">
              <a:solidFill>
                <a:schemeClr val="bg1"/>
              </a:solidFill>
              <a:latin typeface="微軟正黑體" panose="020B0604030504040204" pitchFamily="34" charset="-120"/>
              <a:ea typeface="微軟正黑體" panose="020B0604030504040204" pitchFamily="34" charset="-120"/>
            </a:rPr>
            <a:t>以投資方式提供資金予新創事業                </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341FDA40-A2C3-452D-84A5-53E05DF27D0F}" type="parTrans" cxnId="{8FB2D5E5-A156-45ED-81FE-F3AA99D0F5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F1717B-C3DD-4ACC-8D3E-BD0FA6EB30B2}" type="sibTrans" cxnId="{8FB2D5E5-A156-45ED-81FE-F3AA99D0F5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1406F0-1269-46DB-BF5E-9149C557148A}">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a:lnSpc>
              <a:spcPts val="3200"/>
            </a:lnSpc>
            <a:spcAft>
              <a:spcPts val="0"/>
            </a:spcAft>
          </a:pPr>
          <a:r>
            <a:rPr lang="zh-TW" altLang="en-US" sz="2800" b="1" dirty="0" smtClean="0">
              <a:solidFill>
                <a:schemeClr val="bg1"/>
              </a:solidFill>
              <a:latin typeface="微軟正黑體" panose="020B0604030504040204" pitchFamily="34" charset="-120"/>
              <a:ea typeface="微軟正黑體" panose="020B0604030504040204" pitchFamily="34" charset="-120"/>
            </a:rPr>
            <a:t>訂定適當之監督及控制機制，防止利益輸送等不當資金運用</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11CE4544-5C56-4F23-BAC0-6BB9F4ED6871}" type="parTrans" cxnId="{3FCE9182-FEF6-4F5B-9780-0C005C42879F}">
      <dgm:prSet/>
      <dgm:spPr/>
      <dgm:t>
        <a:bodyPr/>
        <a:lstStyle/>
        <a:p>
          <a:endParaRPr lang="zh-TW" altLang="en-US"/>
        </a:p>
      </dgm:t>
    </dgm:pt>
    <dgm:pt modelId="{922E8EAE-99A4-4578-80E8-4E13EB9C8A09}" type="sibTrans" cxnId="{3FCE9182-FEF6-4F5B-9780-0C005C42879F}">
      <dgm:prSet/>
      <dgm:spPr/>
      <dgm:t>
        <a:bodyPr/>
        <a:lstStyle/>
        <a:p>
          <a:endParaRPr lang="zh-TW" altLang="en-US"/>
        </a:p>
      </dgm:t>
    </dgm:pt>
    <dgm:pt modelId="{744C1BA2-231A-4AF0-B585-62C9239B965A}">
      <dgm:prSet custT="1"/>
      <dgm:spPr>
        <a:ln>
          <a:solidFill>
            <a:srgbClr val="B28E40"/>
          </a:solidFill>
        </a:ln>
      </dgm:spPr>
      <dgm:t>
        <a:bodyPr/>
        <a:lstStyle/>
        <a:p>
          <a:r>
            <a:rPr lang="zh-TW" altLang="en-US" sz="2000" b="1" dirty="0" smtClean="0">
              <a:latin typeface="微軟正黑體" panose="020B0604030504040204" pitchFamily="34" charset="-120"/>
              <a:ea typeface="微軟正黑體" panose="020B0604030504040204" pitchFamily="34" charset="-120"/>
            </a:rPr>
            <a:t>訂定「天使基金收支保管及運用辦法」</a:t>
          </a:r>
          <a:endParaRPr lang="zh-TW" altLang="en-US" sz="2000" b="1" dirty="0">
            <a:latin typeface="微軟正黑體" panose="020B0604030504040204" pitchFamily="34" charset="-120"/>
            <a:ea typeface="微軟正黑體" panose="020B0604030504040204" pitchFamily="34" charset="-120"/>
          </a:endParaRPr>
        </a:p>
      </dgm:t>
    </dgm:pt>
    <dgm:pt modelId="{2181B2FD-87D7-4F86-B889-280868C4599C}" type="parTrans" cxnId="{705E8E31-51A8-4D77-B442-2CE5F70DC6C9}">
      <dgm:prSet/>
      <dgm:spPr/>
      <dgm:t>
        <a:bodyPr/>
        <a:lstStyle/>
        <a:p>
          <a:endParaRPr lang="zh-TW" altLang="en-US"/>
        </a:p>
      </dgm:t>
    </dgm:pt>
    <dgm:pt modelId="{7833F56B-C0FE-4B6B-8B97-82EC7C6F01DF}" type="sibTrans" cxnId="{705E8E31-51A8-4D77-B442-2CE5F70DC6C9}">
      <dgm:prSet/>
      <dgm:spPr/>
      <dgm:t>
        <a:bodyPr/>
        <a:lstStyle/>
        <a:p>
          <a:endParaRPr lang="zh-TW" altLang="en-US"/>
        </a:p>
      </dgm:t>
    </dgm:pt>
    <dgm:pt modelId="{97423D24-3765-4C56-8C4F-589FA7213C58}">
      <dgm:prSet custT="1"/>
      <dgm:spPr>
        <a:ln>
          <a:solidFill>
            <a:srgbClr val="B28E40"/>
          </a:solidFill>
        </a:ln>
      </dgm:spPr>
      <dgm:t>
        <a:bodyPr/>
        <a:lstStyle/>
        <a:p>
          <a:r>
            <a:rPr lang="zh-TW" altLang="en-US" sz="2000" b="1" dirty="0" smtClean="0">
              <a:latin typeface="微軟正黑體" panose="020B0604030504040204" pitchFamily="34" charset="-120"/>
              <a:ea typeface="微軟正黑體" panose="020B0604030504040204" pitchFamily="34" charset="-120"/>
            </a:rPr>
            <a:t>訂定「天使基金辦理新創事業投資作業要點」</a:t>
          </a:r>
        </a:p>
      </dgm:t>
    </dgm:pt>
    <dgm:pt modelId="{4CF30023-9555-47CC-8747-32244FFF5EA1}" type="parTrans" cxnId="{D1BB525A-9E03-413F-B1B1-C87D48E01D64}">
      <dgm:prSet/>
      <dgm:spPr/>
      <dgm:t>
        <a:bodyPr/>
        <a:lstStyle/>
        <a:p>
          <a:endParaRPr lang="zh-TW" altLang="en-US"/>
        </a:p>
      </dgm:t>
    </dgm:pt>
    <dgm:pt modelId="{F8F06B83-5D15-43FE-8220-53D70B8AEB67}" type="sibTrans" cxnId="{D1BB525A-9E03-413F-B1B1-C87D48E01D64}">
      <dgm:prSet/>
      <dgm:spPr/>
      <dgm:t>
        <a:bodyPr/>
        <a:lstStyle/>
        <a:p>
          <a:endParaRPr lang="zh-TW" altLang="en-US"/>
        </a:p>
      </dgm:t>
    </dgm:pt>
    <dgm:pt modelId="{EFB19A5C-44D3-4B1C-A0BE-937FC15AE54F}">
      <dgm:prSet custT="1"/>
      <dgm:spPr>
        <a:ln>
          <a:solidFill>
            <a:srgbClr val="B28E40"/>
          </a:solidFill>
        </a:ln>
      </dgm:spPr>
      <dgm:t>
        <a:bodyPr/>
        <a:lstStyle/>
        <a:p>
          <a:r>
            <a:rPr lang="zh-TW" altLang="en-US" sz="2000" b="1" dirty="0" smtClean="0">
              <a:latin typeface="微軟正黑體" panose="020B0604030504040204" pitchFamily="34" charset="-120"/>
              <a:ea typeface="微軟正黑體" panose="020B0604030504040204" pitchFamily="34" charset="-120"/>
            </a:rPr>
            <a:t>對投資對象之評估、輔導及管理，可由執行單位委託專業法人或團體辦理，須訂定遴選專業法人或團體辦理投資之機制</a:t>
          </a:r>
          <a:endParaRPr lang="zh-TW" altLang="en-US" sz="2000" b="1" dirty="0"/>
        </a:p>
      </dgm:t>
    </dgm:pt>
    <dgm:pt modelId="{2AA011A2-870C-4526-84E2-FF5FD51E731A}" type="parTrans" cxnId="{8A87FAD6-4C73-4EEB-AD38-4BBA2D9BCDFB}">
      <dgm:prSet/>
      <dgm:spPr/>
      <dgm:t>
        <a:bodyPr/>
        <a:lstStyle/>
        <a:p>
          <a:endParaRPr lang="zh-TW" altLang="en-US"/>
        </a:p>
      </dgm:t>
    </dgm:pt>
    <dgm:pt modelId="{8B370114-3CAB-4C76-8E90-DF749D396445}" type="sibTrans" cxnId="{8A87FAD6-4C73-4EEB-AD38-4BBA2D9BCDFB}">
      <dgm:prSet/>
      <dgm:spPr/>
      <dgm:t>
        <a:bodyPr/>
        <a:lstStyle/>
        <a:p>
          <a:endParaRPr lang="zh-TW" altLang="en-US"/>
        </a:p>
      </dgm:t>
    </dgm:pt>
    <dgm:pt modelId="{2A72935B-C6E4-457D-9F0B-DE830DC9E54A}" type="pres">
      <dgm:prSet presAssocID="{1814AC59-C423-419E-9387-F8C767B08F8F}" presName="linear" presStyleCnt="0">
        <dgm:presLayoutVars>
          <dgm:dir/>
          <dgm:animLvl val="lvl"/>
          <dgm:resizeHandles val="exact"/>
        </dgm:presLayoutVars>
      </dgm:prSet>
      <dgm:spPr/>
      <dgm:t>
        <a:bodyPr/>
        <a:lstStyle/>
        <a:p>
          <a:endParaRPr lang="zh-TW" altLang="en-US"/>
        </a:p>
      </dgm:t>
    </dgm:pt>
    <dgm:pt modelId="{F6706222-C7EE-4C05-A6CF-2D1434A11DC8}" type="pres">
      <dgm:prSet presAssocID="{3ECE4F4D-A329-47B5-8688-603DE2B3DC9E}" presName="parentLin" presStyleCnt="0"/>
      <dgm:spPr/>
      <dgm:t>
        <a:bodyPr/>
        <a:lstStyle/>
        <a:p>
          <a:endParaRPr lang="zh-TW" altLang="en-US"/>
        </a:p>
      </dgm:t>
    </dgm:pt>
    <dgm:pt modelId="{7A36C895-EC55-48CD-9F78-6FE6BFD84A84}" type="pres">
      <dgm:prSet presAssocID="{3ECE4F4D-A329-47B5-8688-603DE2B3DC9E}" presName="parentLeftMargin" presStyleLbl="node1" presStyleIdx="0" presStyleCnt="2"/>
      <dgm:spPr/>
      <dgm:t>
        <a:bodyPr/>
        <a:lstStyle/>
        <a:p>
          <a:endParaRPr lang="zh-TW" altLang="en-US"/>
        </a:p>
      </dgm:t>
    </dgm:pt>
    <dgm:pt modelId="{86170160-5944-4A7E-AB0C-B06589B8F9CA}" type="pres">
      <dgm:prSet presAssocID="{3ECE4F4D-A329-47B5-8688-603DE2B3DC9E}" presName="parentText" presStyleLbl="node1" presStyleIdx="0" presStyleCnt="2" custAng="0" custScaleX="137593" custScaleY="193650">
        <dgm:presLayoutVars>
          <dgm:chMax val="0"/>
          <dgm:bulletEnabled val="1"/>
        </dgm:presLayoutVars>
      </dgm:prSet>
      <dgm:spPr/>
      <dgm:t>
        <a:bodyPr/>
        <a:lstStyle/>
        <a:p>
          <a:endParaRPr lang="zh-TW" altLang="en-US"/>
        </a:p>
      </dgm:t>
    </dgm:pt>
    <dgm:pt modelId="{8B44BE0E-60AC-40A1-8539-E3D0154EDC50}" type="pres">
      <dgm:prSet presAssocID="{3ECE4F4D-A329-47B5-8688-603DE2B3DC9E}" presName="negativeSpace" presStyleCnt="0"/>
      <dgm:spPr/>
      <dgm:t>
        <a:bodyPr/>
        <a:lstStyle/>
        <a:p>
          <a:endParaRPr lang="zh-TW" altLang="en-US"/>
        </a:p>
      </dgm:t>
    </dgm:pt>
    <dgm:pt modelId="{C75FEE2E-9A09-4282-99A2-3CFA741F5606}" type="pres">
      <dgm:prSet presAssocID="{3ECE4F4D-A329-47B5-8688-603DE2B3DC9E}" presName="childText" presStyleLbl="conFgAcc1" presStyleIdx="0" presStyleCnt="2">
        <dgm:presLayoutVars>
          <dgm:bulletEnabled val="1"/>
        </dgm:presLayoutVars>
      </dgm:prSet>
      <dgm:spPr>
        <a:ln>
          <a:solidFill>
            <a:srgbClr val="B28E40"/>
          </a:solidFill>
        </a:ln>
      </dgm:spPr>
      <dgm:t>
        <a:bodyPr/>
        <a:lstStyle/>
        <a:p>
          <a:endParaRPr lang="zh-TW" altLang="en-US"/>
        </a:p>
      </dgm:t>
    </dgm:pt>
    <dgm:pt modelId="{054A763F-651E-4240-A3A8-DB541C5FF4EC}" type="pres">
      <dgm:prSet presAssocID="{A2F1717B-C3DD-4ACC-8D3E-BD0FA6EB30B2}" presName="spaceBetweenRectangles" presStyleCnt="0"/>
      <dgm:spPr/>
      <dgm:t>
        <a:bodyPr/>
        <a:lstStyle/>
        <a:p>
          <a:endParaRPr lang="zh-TW" altLang="en-US"/>
        </a:p>
      </dgm:t>
    </dgm:pt>
    <dgm:pt modelId="{8EFBBB58-1001-4A76-A6A7-B3A0C4953D45}" type="pres">
      <dgm:prSet presAssocID="{C01406F0-1269-46DB-BF5E-9149C557148A}" presName="parentLin" presStyleCnt="0"/>
      <dgm:spPr/>
    </dgm:pt>
    <dgm:pt modelId="{885EC0B1-8105-421D-9032-6FBC5F600AF2}" type="pres">
      <dgm:prSet presAssocID="{C01406F0-1269-46DB-BF5E-9149C557148A}" presName="parentLeftMargin" presStyleLbl="node1" presStyleIdx="0" presStyleCnt="2"/>
      <dgm:spPr/>
      <dgm:t>
        <a:bodyPr/>
        <a:lstStyle/>
        <a:p>
          <a:endParaRPr lang="zh-TW" altLang="en-US"/>
        </a:p>
      </dgm:t>
    </dgm:pt>
    <dgm:pt modelId="{AE691F6D-D210-4A61-A7DB-06599152DEE6}" type="pres">
      <dgm:prSet presAssocID="{C01406F0-1269-46DB-BF5E-9149C557148A}" presName="parentText" presStyleLbl="node1" presStyleIdx="1" presStyleCnt="2" custScaleX="142857" custScaleY="204711">
        <dgm:presLayoutVars>
          <dgm:chMax val="0"/>
          <dgm:bulletEnabled val="1"/>
        </dgm:presLayoutVars>
      </dgm:prSet>
      <dgm:spPr/>
      <dgm:t>
        <a:bodyPr/>
        <a:lstStyle/>
        <a:p>
          <a:endParaRPr lang="zh-TW" altLang="en-US"/>
        </a:p>
      </dgm:t>
    </dgm:pt>
    <dgm:pt modelId="{C3E83DCB-81A6-4284-A342-2A5AFDC54D67}" type="pres">
      <dgm:prSet presAssocID="{C01406F0-1269-46DB-BF5E-9149C557148A}" presName="negativeSpace" presStyleCnt="0"/>
      <dgm:spPr/>
    </dgm:pt>
    <dgm:pt modelId="{4817BF8E-022D-4555-B23D-B31DC4DAC63B}" type="pres">
      <dgm:prSet presAssocID="{C01406F0-1269-46DB-BF5E-9149C557148A}" presName="childText" presStyleLbl="conFgAcc1" presStyleIdx="1" presStyleCnt="2">
        <dgm:presLayoutVars>
          <dgm:bulletEnabled val="1"/>
        </dgm:presLayoutVars>
      </dgm:prSet>
      <dgm:spPr/>
      <dgm:t>
        <a:bodyPr/>
        <a:lstStyle/>
        <a:p>
          <a:endParaRPr lang="zh-TW" altLang="en-US"/>
        </a:p>
      </dgm:t>
    </dgm:pt>
  </dgm:ptLst>
  <dgm:cxnLst>
    <dgm:cxn modelId="{CA4E2DBE-293A-40B6-89EC-2398390898FC}" type="presOf" srcId="{3ECE4F4D-A329-47B5-8688-603DE2B3DC9E}" destId="{86170160-5944-4A7E-AB0C-B06589B8F9CA}" srcOrd="1" destOrd="0" presId="urn:microsoft.com/office/officeart/2005/8/layout/list1"/>
    <dgm:cxn modelId="{9728B2CE-8999-4BD6-B0F7-9A9954373190}" type="presOf" srcId="{97423D24-3765-4C56-8C4F-589FA7213C58}" destId="{4817BF8E-022D-4555-B23D-B31DC4DAC63B}" srcOrd="0" destOrd="1" presId="urn:microsoft.com/office/officeart/2005/8/layout/list1"/>
    <dgm:cxn modelId="{8A87FAD6-4C73-4EEB-AD38-4BBA2D9BCDFB}" srcId="{C01406F0-1269-46DB-BF5E-9149C557148A}" destId="{EFB19A5C-44D3-4B1C-A0BE-937FC15AE54F}" srcOrd="2" destOrd="0" parTransId="{2AA011A2-870C-4526-84E2-FF5FD51E731A}" sibTransId="{8B370114-3CAB-4C76-8E90-DF749D396445}"/>
    <dgm:cxn modelId="{D4171A24-4AEE-45AB-BE25-B8DF9FC3DBE4}" type="presOf" srcId="{C01406F0-1269-46DB-BF5E-9149C557148A}" destId="{885EC0B1-8105-421D-9032-6FBC5F600AF2}" srcOrd="0" destOrd="0" presId="urn:microsoft.com/office/officeart/2005/8/layout/list1"/>
    <dgm:cxn modelId="{8FB2D5E5-A156-45ED-81FE-F3AA99D0F5AE}" srcId="{1814AC59-C423-419E-9387-F8C767B08F8F}" destId="{3ECE4F4D-A329-47B5-8688-603DE2B3DC9E}" srcOrd="0" destOrd="0" parTransId="{341FDA40-A2C3-452D-84A5-53E05DF27D0F}" sibTransId="{A2F1717B-C3DD-4ACC-8D3E-BD0FA6EB30B2}"/>
    <dgm:cxn modelId="{705E8E31-51A8-4D77-B442-2CE5F70DC6C9}" srcId="{C01406F0-1269-46DB-BF5E-9149C557148A}" destId="{744C1BA2-231A-4AF0-B585-62C9239B965A}" srcOrd="0" destOrd="0" parTransId="{2181B2FD-87D7-4F86-B889-280868C4599C}" sibTransId="{7833F56B-C0FE-4B6B-8B97-82EC7C6F01DF}"/>
    <dgm:cxn modelId="{03326F6E-5077-4D98-A251-93D9E6A787BE}" type="presOf" srcId="{C01406F0-1269-46DB-BF5E-9149C557148A}" destId="{AE691F6D-D210-4A61-A7DB-06599152DEE6}" srcOrd="1" destOrd="0" presId="urn:microsoft.com/office/officeart/2005/8/layout/list1"/>
    <dgm:cxn modelId="{57F71C84-1C7F-408E-AC85-B87A73801A98}" type="presOf" srcId="{EFB19A5C-44D3-4B1C-A0BE-937FC15AE54F}" destId="{4817BF8E-022D-4555-B23D-B31DC4DAC63B}" srcOrd="0" destOrd="2" presId="urn:microsoft.com/office/officeart/2005/8/layout/list1"/>
    <dgm:cxn modelId="{4D4B81AF-367A-4360-938E-E68CE4B370FC}" type="presOf" srcId="{744C1BA2-231A-4AF0-B585-62C9239B965A}" destId="{4817BF8E-022D-4555-B23D-B31DC4DAC63B}" srcOrd="0" destOrd="0" presId="urn:microsoft.com/office/officeart/2005/8/layout/list1"/>
    <dgm:cxn modelId="{3FCE9182-FEF6-4F5B-9780-0C005C42879F}" srcId="{1814AC59-C423-419E-9387-F8C767B08F8F}" destId="{C01406F0-1269-46DB-BF5E-9149C557148A}" srcOrd="1" destOrd="0" parTransId="{11CE4544-5C56-4F23-BAC0-6BB9F4ED6871}" sibTransId="{922E8EAE-99A4-4578-80E8-4E13EB9C8A09}"/>
    <dgm:cxn modelId="{D1BB525A-9E03-413F-B1B1-C87D48E01D64}" srcId="{C01406F0-1269-46DB-BF5E-9149C557148A}" destId="{97423D24-3765-4C56-8C4F-589FA7213C58}" srcOrd="1" destOrd="0" parTransId="{4CF30023-9555-47CC-8747-32244FFF5EA1}" sibTransId="{F8F06B83-5D15-43FE-8220-53D70B8AEB67}"/>
    <dgm:cxn modelId="{B1DF8E9C-D1A1-4C45-A8C6-E1E069EE3175}" type="presOf" srcId="{1814AC59-C423-419E-9387-F8C767B08F8F}" destId="{2A72935B-C6E4-457D-9F0B-DE830DC9E54A}" srcOrd="0" destOrd="0" presId="urn:microsoft.com/office/officeart/2005/8/layout/list1"/>
    <dgm:cxn modelId="{444232F9-6119-4FC2-8C13-9AD1B39F6B1E}" type="presOf" srcId="{3ECE4F4D-A329-47B5-8688-603DE2B3DC9E}" destId="{7A36C895-EC55-48CD-9F78-6FE6BFD84A84}" srcOrd="0" destOrd="0" presId="urn:microsoft.com/office/officeart/2005/8/layout/list1"/>
    <dgm:cxn modelId="{61F07B63-0C00-4246-AC6A-1B64A3BB62E2}" type="presParOf" srcId="{2A72935B-C6E4-457D-9F0B-DE830DC9E54A}" destId="{F6706222-C7EE-4C05-A6CF-2D1434A11DC8}" srcOrd="0" destOrd="0" presId="urn:microsoft.com/office/officeart/2005/8/layout/list1"/>
    <dgm:cxn modelId="{48A1EAFB-F276-4671-B757-29C5271A3058}" type="presParOf" srcId="{F6706222-C7EE-4C05-A6CF-2D1434A11DC8}" destId="{7A36C895-EC55-48CD-9F78-6FE6BFD84A84}" srcOrd="0" destOrd="0" presId="urn:microsoft.com/office/officeart/2005/8/layout/list1"/>
    <dgm:cxn modelId="{DCC02376-B354-469D-ACFD-1528828EC35D}" type="presParOf" srcId="{F6706222-C7EE-4C05-A6CF-2D1434A11DC8}" destId="{86170160-5944-4A7E-AB0C-B06589B8F9CA}" srcOrd="1" destOrd="0" presId="urn:microsoft.com/office/officeart/2005/8/layout/list1"/>
    <dgm:cxn modelId="{1FB014D9-2B55-41CE-82D3-36701504E98B}" type="presParOf" srcId="{2A72935B-C6E4-457D-9F0B-DE830DC9E54A}" destId="{8B44BE0E-60AC-40A1-8539-E3D0154EDC50}" srcOrd="1" destOrd="0" presId="urn:microsoft.com/office/officeart/2005/8/layout/list1"/>
    <dgm:cxn modelId="{B7D31B53-DD54-4E3A-AD26-A4F6E783C7FB}" type="presParOf" srcId="{2A72935B-C6E4-457D-9F0B-DE830DC9E54A}" destId="{C75FEE2E-9A09-4282-99A2-3CFA741F5606}" srcOrd="2" destOrd="0" presId="urn:microsoft.com/office/officeart/2005/8/layout/list1"/>
    <dgm:cxn modelId="{584FBBAB-3080-4F00-8426-CFBAE875B8B2}" type="presParOf" srcId="{2A72935B-C6E4-457D-9F0B-DE830DC9E54A}" destId="{054A763F-651E-4240-A3A8-DB541C5FF4EC}" srcOrd="3" destOrd="0" presId="urn:microsoft.com/office/officeart/2005/8/layout/list1"/>
    <dgm:cxn modelId="{3757F7A7-966D-490F-80E9-41F559C73AC2}" type="presParOf" srcId="{2A72935B-C6E4-457D-9F0B-DE830DC9E54A}" destId="{8EFBBB58-1001-4A76-A6A7-B3A0C4953D45}" srcOrd="4" destOrd="0" presId="urn:microsoft.com/office/officeart/2005/8/layout/list1"/>
    <dgm:cxn modelId="{DE175C34-1728-4580-90F4-F65FBA11EEB9}" type="presParOf" srcId="{8EFBBB58-1001-4A76-A6A7-B3A0C4953D45}" destId="{885EC0B1-8105-421D-9032-6FBC5F600AF2}" srcOrd="0" destOrd="0" presId="urn:microsoft.com/office/officeart/2005/8/layout/list1"/>
    <dgm:cxn modelId="{74ACD03A-5180-42AF-96F7-5A1976414954}" type="presParOf" srcId="{8EFBBB58-1001-4A76-A6A7-B3A0C4953D45}" destId="{AE691F6D-D210-4A61-A7DB-06599152DEE6}" srcOrd="1" destOrd="0" presId="urn:microsoft.com/office/officeart/2005/8/layout/list1"/>
    <dgm:cxn modelId="{D9FE27EC-774B-4296-A74E-E844C5A4508F}" type="presParOf" srcId="{2A72935B-C6E4-457D-9F0B-DE830DC9E54A}" destId="{C3E83DCB-81A6-4284-A342-2A5AFDC54D67}" srcOrd="5" destOrd="0" presId="urn:microsoft.com/office/officeart/2005/8/layout/list1"/>
    <dgm:cxn modelId="{919A6FFB-1E66-4FEF-9E2F-9861176521CB}" type="presParOf" srcId="{2A72935B-C6E4-457D-9F0B-DE830DC9E54A}" destId="{4817BF8E-022D-4555-B23D-B31DC4DAC6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23703C-3888-49A8-9AE1-B0507E36CB55}"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zh-TW" altLang="en-US"/>
        </a:p>
      </dgm:t>
    </dgm:pt>
    <dgm:pt modelId="{DA4F6D8F-2E4F-4B6E-8BC1-F11416D369C5}">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400" b="1" dirty="0" smtClean="0">
              <a:solidFill>
                <a:schemeClr val="bg1"/>
              </a:solidFill>
              <a:latin typeface="微軟正黑體" panose="020B0604030504040204" pitchFamily="34" charset="-120"/>
              <a:ea typeface="微軟正黑體" panose="020B0604030504040204" pitchFamily="34" charset="-120"/>
            </a:rPr>
            <a:t>對投資對象之輔導協助</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B6BE7758-8E9E-4B4B-B391-BC52428B60ED}" type="parTrans" cxnId="{8AB62B77-4F39-4BD7-A79A-0E4CDD3356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AED720E-A056-45CE-9E4E-DBF610E16F4D}" type="sibTrans" cxnId="{8AB62B77-4F39-4BD7-A79A-0E4CDD3356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1FD07DA-4B60-4956-88E3-F544F0258F63}">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產業專業輔導協助</a:t>
          </a:r>
          <a:endParaRPr lang="zh-TW" altLang="en-US" sz="1800" b="1" dirty="0">
            <a:latin typeface="微軟正黑體" panose="020B0604030504040204" pitchFamily="34" charset="-120"/>
            <a:ea typeface="微軟正黑體" panose="020B0604030504040204" pitchFamily="34" charset="-120"/>
          </a:endParaRPr>
        </a:p>
      </dgm:t>
    </dgm:pt>
    <dgm:pt modelId="{DCE67485-73FF-45CE-AF70-DF73DCE99004}" type="parTrans" cxnId="{B24E6672-E0EE-4FCE-B0C6-88124E86FDBC}">
      <dgm:prSet/>
      <dgm:spPr>
        <a:ln w="19050">
          <a:solidFill>
            <a:srgbClr val="B28E4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2D5AACE0-B8F1-44D1-BDD4-47E98BAAF407}" type="sibTrans" cxnId="{B24E6672-E0EE-4FCE-B0C6-88124E86FD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AB01B4-22BF-40BC-9AA2-7180A45C7C6F}">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經濟部：創業單一服務窗口</a:t>
          </a:r>
          <a:endParaRPr lang="zh-TW" altLang="en-US" sz="1800" b="1" dirty="0">
            <a:latin typeface="微軟正黑體" panose="020B0604030504040204" pitchFamily="34" charset="-120"/>
            <a:ea typeface="微軟正黑體" panose="020B0604030504040204" pitchFamily="34" charset="-120"/>
          </a:endParaRPr>
        </a:p>
      </dgm:t>
    </dgm:pt>
    <dgm:pt modelId="{0ED9A9A1-97EA-47AE-8C6C-74FBBF3BCA44}" type="parTrans" cxnId="{9F3E6F2A-15C4-45FC-925F-C1C6EEDD7E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167DD4E-F888-44AB-9C19-7C60F8988E6A}" type="sibTrans" cxnId="{9F3E6F2A-15C4-45FC-925F-C1C6EEDD7E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B519E62-9B38-40C1-9316-5C883013CDA9}">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科技部：陪伴式業師輔導機制</a:t>
          </a:r>
          <a:endParaRPr lang="zh-TW" altLang="en-US" sz="1800" b="1" dirty="0">
            <a:latin typeface="微軟正黑體" panose="020B0604030504040204" pitchFamily="34" charset="-120"/>
            <a:ea typeface="微軟正黑體" panose="020B0604030504040204" pitchFamily="34" charset="-120"/>
          </a:endParaRPr>
        </a:p>
      </dgm:t>
    </dgm:pt>
    <dgm:pt modelId="{42D6EF83-9C13-491F-84F4-EB64383A9147}" type="parTrans" cxnId="{DC1ED84C-AAF2-4FA0-A248-83A25C2337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60EC70-CF2A-469F-9C6D-2D1DE557F55A}" type="sibTrans" cxnId="{DC1ED84C-AAF2-4FA0-A248-83A25C2337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C59BFA0-EE02-4CA7-9555-0C84CC5027BB}">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財務輔導協助</a:t>
          </a:r>
          <a:endParaRPr lang="zh-TW" altLang="en-US" sz="1800" b="1" dirty="0">
            <a:latin typeface="微軟正黑體" panose="020B0604030504040204" pitchFamily="34" charset="-120"/>
            <a:ea typeface="微軟正黑體" panose="020B0604030504040204" pitchFamily="34" charset="-120"/>
          </a:endParaRPr>
        </a:p>
      </dgm:t>
    </dgm:pt>
    <dgm:pt modelId="{00D38E6E-DBF9-4606-AB40-701A7C6C1F41}" type="parTrans" cxnId="{56C0347C-2FF9-4BBD-8DAE-944077DB272E}">
      <dgm:prSet/>
      <dgm:spPr>
        <a:ln w="19050">
          <a:solidFill>
            <a:srgbClr val="B28E4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FEBFFEF-CCFE-47AD-AAD4-2EF0EBDC2A86}" type="sibTrans" cxnId="{56C0347C-2FF9-4BBD-8DAE-944077DB27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1A500-35F3-4070-A9AF-803B00A847F4}">
      <dgm:prSet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dgm:spPr>
      <dgm:t>
        <a:bodyPr/>
        <a:lstStyle/>
        <a:p>
          <a:pPr rtl="0"/>
          <a:r>
            <a:rPr lang="zh-TW" altLang="en-US" sz="2400" b="1" dirty="0" smtClean="0">
              <a:solidFill>
                <a:schemeClr val="bg1"/>
              </a:solidFill>
              <a:latin typeface="微軟正黑體" panose="020B0604030504040204" pitchFamily="34" charset="-120"/>
              <a:ea typeface="微軟正黑體" panose="020B0604030504040204" pitchFamily="34" charset="-120"/>
            </a:rPr>
            <a:t>跨部會協助事項</a:t>
          </a:r>
          <a:endParaRPr lang="zh-TW" altLang="en-US" sz="2600" b="1" dirty="0">
            <a:solidFill>
              <a:schemeClr val="bg1"/>
            </a:solidFill>
            <a:latin typeface="微軟正黑體" panose="020B0604030504040204" pitchFamily="34" charset="-120"/>
            <a:ea typeface="微軟正黑體" panose="020B0604030504040204" pitchFamily="34" charset="-120"/>
          </a:endParaRPr>
        </a:p>
      </dgm:t>
    </dgm:pt>
    <dgm:pt modelId="{A7F7D309-3823-4AC1-9DD7-F41526828169}" type="parTrans" cxnId="{1DC0F5E2-C47B-467B-BC13-2BFD6EB934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2B8C069-A17E-42D9-9AFD-7D727D335E5E}" type="sibTrans" cxnId="{1DC0F5E2-C47B-467B-BC13-2BFD6EB934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E3FB00-2425-4894-898A-552C54C88B1D}">
      <dgm:prSet custT="1"/>
      <dgm:spPr>
        <a:ln w="19050">
          <a:solidFill>
            <a:srgbClr val="B28E40"/>
          </a:solidFill>
        </a:ln>
      </dgm:spPr>
      <dgm:t>
        <a:bodyPr/>
        <a:lstStyle/>
        <a:p>
          <a:pPr algn="l" rtl="0"/>
          <a:r>
            <a:rPr lang="zh-TW" altLang="en-US" sz="1800" b="1" dirty="0" smtClean="0">
              <a:latin typeface="微軟正黑體" panose="020B0604030504040204" pitchFamily="34" charset="-120"/>
              <a:ea typeface="微軟正黑體" panose="020B0604030504040204" pitchFamily="34" charset="-120"/>
            </a:rPr>
            <a:t>擬由本基金之執行單位洽經濟部及科技部提供可協助之資源</a:t>
          </a:r>
          <a:endParaRPr lang="zh-TW" altLang="en-US" sz="1800" b="1" dirty="0">
            <a:latin typeface="微軟正黑體" panose="020B0604030504040204" pitchFamily="34" charset="-120"/>
            <a:ea typeface="微軟正黑體" panose="020B0604030504040204" pitchFamily="34" charset="-120"/>
          </a:endParaRPr>
        </a:p>
      </dgm:t>
    </dgm:pt>
    <dgm:pt modelId="{57587248-1B3B-4CCE-B81E-3307FC12A7BD}" type="parTrans" cxnId="{FB36301B-71DC-4925-A187-6BA16C94BFDF}">
      <dgm:prSet/>
      <dgm:spPr>
        <a:ln w="19050">
          <a:solidFill>
            <a:srgbClr val="B28E4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97E51A05-4059-44FF-B099-9224115F5BFD}" type="sibTrans" cxnId="{FB36301B-71DC-4925-A187-6BA16C94B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E25E90-AB05-41A7-9BEC-A10D9787C749}">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退休金融從業人員為財務規劃導師</a:t>
          </a:r>
          <a:endParaRPr lang="zh-TW" altLang="en-US" sz="1800" b="1" dirty="0">
            <a:latin typeface="微軟正黑體" panose="020B0604030504040204" pitchFamily="34" charset="-120"/>
            <a:ea typeface="微軟正黑體" panose="020B0604030504040204" pitchFamily="34" charset="-120"/>
          </a:endParaRPr>
        </a:p>
      </dgm:t>
    </dgm:pt>
    <dgm:pt modelId="{EC5C28DF-5E59-4F38-A788-0F11F30BB6FA}" type="sibTrans" cxnId="{69757E3E-5A63-40A4-8AFF-D2715A48132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F35487C-8554-4F91-A31B-4BEF9514875E}" type="parTrans" cxnId="{69757E3E-5A63-40A4-8AFF-D2715A48132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DDE5E0B-3B50-4C50-91C0-B3F783AAB711}">
      <dgm:prSet custT="1"/>
      <dgm:spPr>
        <a:ln w="19050">
          <a:solidFill>
            <a:srgbClr val="B28E40"/>
          </a:solidFill>
        </a:ln>
      </dgm:spPr>
      <dgm:t>
        <a:bodyPr/>
        <a:lstStyle/>
        <a:p>
          <a:pPr rtl="0">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創業財務輔導平台</a:t>
          </a:r>
          <a:endParaRPr lang="zh-TW" altLang="en-US" sz="1800" b="1" dirty="0">
            <a:latin typeface="微軟正黑體" panose="020B0604030504040204" pitchFamily="34" charset="-120"/>
            <a:ea typeface="微軟正黑體" panose="020B0604030504040204" pitchFamily="34" charset="-120"/>
          </a:endParaRPr>
        </a:p>
      </dgm:t>
    </dgm:pt>
    <dgm:pt modelId="{9D1325AC-F3D7-4962-A540-4E164396D148}" type="sibTrans" cxnId="{79401866-E568-47ED-AD3C-7596D2D4243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5A85136-30B0-43B5-B67D-0A77EB97886C}" type="parTrans" cxnId="{79401866-E568-47ED-AD3C-7596D2D4243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FDA4B8-2EDA-4580-8A0F-4CD70A240881}" type="pres">
      <dgm:prSet presAssocID="{1D23703C-3888-49A8-9AE1-B0507E36CB55}" presName="diagram" presStyleCnt="0">
        <dgm:presLayoutVars>
          <dgm:chPref val="1"/>
          <dgm:dir/>
          <dgm:animOne val="branch"/>
          <dgm:animLvl val="lvl"/>
          <dgm:resizeHandles/>
        </dgm:presLayoutVars>
      </dgm:prSet>
      <dgm:spPr/>
      <dgm:t>
        <a:bodyPr/>
        <a:lstStyle/>
        <a:p>
          <a:endParaRPr lang="zh-TW" altLang="en-US"/>
        </a:p>
      </dgm:t>
    </dgm:pt>
    <dgm:pt modelId="{EC4B5449-7976-4BE8-A730-5B4633C4ECEC}" type="pres">
      <dgm:prSet presAssocID="{DA4F6D8F-2E4F-4B6E-8BC1-F11416D369C5}" presName="root" presStyleCnt="0"/>
      <dgm:spPr/>
      <dgm:t>
        <a:bodyPr/>
        <a:lstStyle/>
        <a:p>
          <a:endParaRPr lang="zh-TW" altLang="en-US"/>
        </a:p>
      </dgm:t>
    </dgm:pt>
    <dgm:pt modelId="{D7B9806E-06FF-4707-804B-121FB0387ACB}" type="pres">
      <dgm:prSet presAssocID="{DA4F6D8F-2E4F-4B6E-8BC1-F11416D369C5}" presName="rootComposite" presStyleCnt="0"/>
      <dgm:spPr/>
      <dgm:t>
        <a:bodyPr/>
        <a:lstStyle/>
        <a:p>
          <a:endParaRPr lang="zh-TW" altLang="en-US"/>
        </a:p>
      </dgm:t>
    </dgm:pt>
    <dgm:pt modelId="{E14C44DC-DB46-4299-A813-40BE8818AA74}" type="pres">
      <dgm:prSet presAssocID="{DA4F6D8F-2E4F-4B6E-8BC1-F11416D369C5}" presName="rootText" presStyleLbl="node1" presStyleIdx="0" presStyleCnt="2" custScaleX="170842" custScaleY="51673" custLinFactNeighborX="-116" custLinFactNeighborY="-25074"/>
      <dgm:spPr/>
      <dgm:t>
        <a:bodyPr/>
        <a:lstStyle/>
        <a:p>
          <a:endParaRPr lang="zh-TW" altLang="en-US"/>
        </a:p>
      </dgm:t>
    </dgm:pt>
    <dgm:pt modelId="{8CF7142F-6CA9-4E37-82CD-D674390C0716}" type="pres">
      <dgm:prSet presAssocID="{DA4F6D8F-2E4F-4B6E-8BC1-F11416D369C5}" presName="rootConnector" presStyleLbl="node1" presStyleIdx="0" presStyleCnt="2"/>
      <dgm:spPr/>
      <dgm:t>
        <a:bodyPr/>
        <a:lstStyle/>
        <a:p>
          <a:endParaRPr lang="zh-TW" altLang="en-US"/>
        </a:p>
      </dgm:t>
    </dgm:pt>
    <dgm:pt modelId="{550B1F21-E6B1-4EE4-9B5C-10FB0A7A6509}" type="pres">
      <dgm:prSet presAssocID="{DA4F6D8F-2E4F-4B6E-8BC1-F11416D369C5}" presName="childShape" presStyleCnt="0"/>
      <dgm:spPr/>
      <dgm:t>
        <a:bodyPr/>
        <a:lstStyle/>
        <a:p>
          <a:endParaRPr lang="zh-TW" altLang="en-US"/>
        </a:p>
      </dgm:t>
    </dgm:pt>
    <dgm:pt modelId="{2FAF2D43-BCC1-44E7-8953-3F4AE4A1A559}" type="pres">
      <dgm:prSet presAssocID="{DCE67485-73FF-45CE-AF70-DF73DCE99004}" presName="Name13" presStyleLbl="parChTrans1D2" presStyleIdx="0" presStyleCnt="3"/>
      <dgm:spPr/>
      <dgm:t>
        <a:bodyPr/>
        <a:lstStyle/>
        <a:p>
          <a:endParaRPr lang="zh-TW" altLang="en-US"/>
        </a:p>
      </dgm:t>
    </dgm:pt>
    <dgm:pt modelId="{C786C235-3D26-4FB9-9191-ED31F7C66236}" type="pres">
      <dgm:prSet presAssocID="{11FD07DA-4B60-4956-88E3-F544F0258F63}" presName="childText" presStyleLbl="bgAcc1" presStyleIdx="0" presStyleCnt="3" custScaleX="183437" custScaleY="116541">
        <dgm:presLayoutVars>
          <dgm:bulletEnabled val="1"/>
        </dgm:presLayoutVars>
      </dgm:prSet>
      <dgm:spPr/>
      <dgm:t>
        <a:bodyPr/>
        <a:lstStyle/>
        <a:p>
          <a:endParaRPr lang="zh-TW" altLang="en-US"/>
        </a:p>
      </dgm:t>
    </dgm:pt>
    <dgm:pt modelId="{64CF115A-DCDA-48AF-BAAE-5C1B753BED29}" type="pres">
      <dgm:prSet presAssocID="{00D38E6E-DBF9-4606-AB40-701A7C6C1F41}" presName="Name13" presStyleLbl="parChTrans1D2" presStyleIdx="1" presStyleCnt="3"/>
      <dgm:spPr/>
      <dgm:t>
        <a:bodyPr/>
        <a:lstStyle/>
        <a:p>
          <a:endParaRPr lang="zh-TW" altLang="en-US"/>
        </a:p>
      </dgm:t>
    </dgm:pt>
    <dgm:pt modelId="{418C6B11-69CC-4DBD-851D-B8061EA3A72B}" type="pres">
      <dgm:prSet presAssocID="{EC59BFA0-EE02-4CA7-9555-0C84CC5027BB}" presName="childText" presStyleLbl="bgAcc1" presStyleIdx="1" presStyleCnt="3" custScaleX="390088" custScaleY="125602" custLinFactNeighborX="1109" custLinFactNeighborY="-1844">
        <dgm:presLayoutVars>
          <dgm:bulletEnabled val="1"/>
        </dgm:presLayoutVars>
      </dgm:prSet>
      <dgm:spPr/>
      <dgm:t>
        <a:bodyPr/>
        <a:lstStyle/>
        <a:p>
          <a:endParaRPr lang="zh-TW" altLang="en-US"/>
        </a:p>
      </dgm:t>
    </dgm:pt>
    <dgm:pt modelId="{E6052837-3D21-46EE-843A-2F4C608616F2}" type="pres">
      <dgm:prSet presAssocID="{5801A500-35F3-4070-A9AF-803B00A847F4}" presName="root" presStyleCnt="0"/>
      <dgm:spPr/>
      <dgm:t>
        <a:bodyPr/>
        <a:lstStyle/>
        <a:p>
          <a:endParaRPr lang="zh-TW" altLang="en-US"/>
        </a:p>
      </dgm:t>
    </dgm:pt>
    <dgm:pt modelId="{6DF14587-208C-45E9-866C-B234B6A6FE5A}" type="pres">
      <dgm:prSet presAssocID="{5801A500-35F3-4070-A9AF-803B00A847F4}" presName="rootComposite" presStyleCnt="0"/>
      <dgm:spPr/>
      <dgm:t>
        <a:bodyPr/>
        <a:lstStyle/>
        <a:p>
          <a:endParaRPr lang="zh-TW" altLang="en-US"/>
        </a:p>
      </dgm:t>
    </dgm:pt>
    <dgm:pt modelId="{581C7310-73BF-4791-BFA3-E3FCB1DBFE36}" type="pres">
      <dgm:prSet presAssocID="{5801A500-35F3-4070-A9AF-803B00A847F4}" presName="rootText" presStyleLbl="node1" presStyleIdx="1" presStyleCnt="2" custScaleX="164952" custScaleY="51715" custLinFactNeighborX="-10501" custLinFactNeighborY="-22892"/>
      <dgm:spPr/>
      <dgm:t>
        <a:bodyPr/>
        <a:lstStyle/>
        <a:p>
          <a:endParaRPr lang="zh-TW" altLang="en-US"/>
        </a:p>
      </dgm:t>
    </dgm:pt>
    <dgm:pt modelId="{E999CEE5-A553-4F02-8CA2-1C296E6E3083}" type="pres">
      <dgm:prSet presAssocID="{5801A500-35F3-4070-A9AF-803B00A847F4}" presName="rootConnector" presStyleLbl="node1" presStyleIdx="1" presStyleCnt="2"/>
      <dgm:spPr/>
      <dgm:t>
        <a:bodyPr/>
        <a:lstStyle/>
        <a:p>
          <a:endParaRPr lang="zh-TW" altLang="en-US"/>
        </a:p>
      </dgm:t>
    </dgm:pt>
    <dgm:pt modelId="{663A52DB-BA56-4C46-A108-B5ED3A8D507E}" type="pres">
      <dgm:prSet presAssocID="{5801A500-35F3-4070-A9AF-803B00A847F4}" presName="childShape" presStyleCnt="0"/>
      <dgm:spPr/>
      <dgm:t>
        <a:bodyPr/>
        <a:lstStyle/>
        <a:p>
          <a:endParaRPr lang="zh-TW" altLang="en-US"/>
        </a:p>
      </dgm:t>
    </dgm:pt>
    <dgm:pt modelId="{B7EBBDFA-81C7-4E5F-8A5E-B6D9DB73A2C7}" type="pres">
      <dgm:prSet presAssocID="{57587248-1B3B-4CCE-B81E-3307FC12A7BD}" presName="Name13" presStyleLbl="parChTrans1D2" presStyleIdx="2" presStyleCnt="3"/>
      <dgm:spPr/>
      <dgm:t>
        <a:bodyPr/>
        <a:lstStyle/>
        <a:p>
          <a:endParaRPr lang="zh-TW" altLang="en-US"/>
        </a:p>
      </dgm:t>
    </dgm:pt>
    <dgm:pt modelId="{3581DEB2-F673-470F-9708-057618D6A760}" type="pres">
      <dgm:prSet presAssocID="{A4E3FB00-2425-4894-898A-552C54C88B1D}" presName="childText" presStyleLbl="bgAcc1" presStyleIdx="2" presStyleCnt="3" custScaleX="147492" custScaleY="119574" custLinFactNeighborX="138" custLinFactNeighborY="-1574">
        <dgm:presLayoutVars>
          <dgm:bulletEnabled val="1"/>
        </dgm:presLayoutVars>
      </dgm:prSet>
      <dgm:spPr/>
      <dgm:t>
        <a:bodyPr/>
        <a:lstStyle/>
        <a:p>
          <a:endParaRPr lang="zh-TW" altLang="en-US"/>
        </a:p>
      </dgm:t>
    </dgm:pt>
  </dgm:ptLst>
  <dgm:cxnLst>
    <dgm:cxn modelId="{9F3E6F2A-15C4-45FC-925F-C1C6EEDD7E3B}" srcId="{11FD07DA-4B60-4956-88E3-F544F0258F63}" destId="{94AB01B4-22BF-40BC-9AA2-7180A45C7C6F}" srcOrd="0" destOrd="0" parTransId="{0ED9A9A1-97EA-47AE-8C6C-74FBBF3BCA44}" sibTransId="{7167DD4E-F888-44AB-9C19-7C60F8988E6A}"/>
    <dgm:cxn modelId="{8221D684-9384-4FB1-8CEC-1A1D6753A885}" type="presOf" srcId="{E7E25E90-AB05-41A7-9BEC-A10D9787C749}" destId="{418C6B11-69CC-4DBD-851D-B8061EA3A72B}" srcOrd="0" destOrd="2" presId="urn:microsoft.com/office/officeart/2005/8/layout/hierarchy3"/>
    <dgm:cxn modelId="{8AB62B77-4F39-4BD7-A79A-0E4CDD33565C}" srcId="{1D23703C-3888-49A8-9AE1-B0507E36CB55}" destId="{DA4F6D8F-2E4F-4B6E-8BC1-F11416D369C5}" srcOrd="0" destOrd="0" parTransId="{B6BE7758-8E9E-4B4B-B391-BC52428B60ED}" sibTransId="{AAED720E-A056-45CE-9E4E-DBF610E16F4D}"/>
    <dgm:cxn modelId="{B24E6672-E0EE-4FCE-B0C6-88124E86FDBC}" srcId="{DA4F6D8F-2E4F-4B6E-8BC1-F11416D369C5}" destId="{11FD07DA-4B60-4956-88E3-F544F0258F63}" srcOrd="0" destOrd="0" parTransId="{DCE67485-73FF-45CE-AF70-DF73DCE99004}" sibTransId="{2D5AACE0-B8F1-44D1-BDD4-47E98BAAF407}"/>
    <dgm:cxn modelId="{692D5C76-33CF-458E-A8BA-31C9C3E4639B}" type="presOf" srcId="{DA4F6D8F-2E4F-4B6E-8BC1-F11416D369C5}" destId="{8CF7142F-6CA9-4E37-82CD-D674390C0716}" srcOrd="1" destOrd="0" presId="urn:microsoft.com/office/officeart/2005/8/layout/hierarchy3"/>
    <dgm:cxn modelId="{F4E76A56-AB59-4BD3-B3DF-0DAA83984916}" type="presOf" srcId="{5B519E62-9B38-40C1-9316-5C883013CDA9}" destId="{C786C235-3D26-4FB9-9191-ED31F7C66236}" srcOrd="0" destOrd="2" presId="urn:microsoft.com/office/officeart/2005/8/layout/hierarchy3"/>
    <dgm:cxn modelId="{47BAD8B1-7902-4747-9DF1-9412D553B97A}" type="presOf" srcId="{7DDE5E0B-3B50-4C50-91C0-B3F783AAB711}" destId="{418C6B11-69CC-4DBD-851D-B8061EA3A72B}" srcOrd="0" destOrd="1" presId="urn:microsoft.com/office/officeart/2005/8/layout/hierarchy3"/>
    <dgm:cxn modelId="{687CDD0F-A1D2-4411-A8C7-504CFD1F669E}" type="presOf" srcId="{5801A500-35F3-4070-A9AF-803B00A847F4}" destId="{E999CEE5-A553-4F02-8CA2-1C296E6E3083}" srcOrd="1" destOrd="0" presId="urn:microsoft.com/office/officeart/2005/8/layout/hierarchy3"/>
    <dgm:cxn modelId="{1DC0F5E2-C47B-467B-BC13-2BFD6EB934C4}" srcId="{1D23703C-3888-49A8-9AE1-B0507E36CB55}" destId="{5801A500-35F3-4070-A9AF-803B00A847F4}" srcOrd="1" destOrd="0" parTransId="{A7F7D309-3823-4AC1-9DD7-F41526828169}" sibTransId="{E2B8C069-A17E-42D9-9AFD-7D727D335E5E}"/>
    <dgm:cxn modelId="{56C0347C-2FF9-4BBD-8DAE-944077DB272E}" srcId="{DA4F6D8F-2E4F-4B6E-8BC1-F11416D369C5}" destId="{EC59BFA0-EE02-4CA7-9555-0C84CC5027BB}" srcOrd="1" destOrd="0" parTransId="{00D38E6E-DBF9-4606-AB40-701A7C6C1F41}" sibTransId="{5FEBFFEF-CCFE-47AD-AAD4-2EF0EBDC2A86}"/>
    <dgm:cxn modelId="{AB51A006-9A4F-4A81-97B0-0D300660D62F}" type="presOf" srcId="{5801A500-35F3-4070-A9AF-803B00A847F4}" destId="{581C7310-73BF-4791-BFA3-E3FCB1DBFE36}" srcOrd="0" destOrd="0" presId="urn:microsoft.com/office/officeart/2005/8/layout/hierarchy3"/>
    <dgm:cxn modelId="{1E4B27A6-4107-4B64-9252-C7D06E9F293E}" type="presOf" srcId="{00D38E6E-DBF9-4606-AB40-701A7C6C1F41}" destId="{64CF115A-DCDA-48AF-BAAE-5C1B753BED29}" srcOrd="0" destOrd="0" presId="urn:microsoft.com/office/officeart/2005/8/layout/hierarchy3"/>
    <dgm:cxn modelId="{E80E1186-A93E-4756-8855-8EAF1539C166}" type="presOf" srcId="{57587248-1B3B-4CCE-B81E-3307FC12A7BD}" destId="{B7EBBDFA-81C7-4E5F-8A5E-B6D9DB73A2C7}" srcOrd="0" destOrd="0" presId="urn:microsoft.com/office/officeart/2005/8/layout/hierarchy3"/>
    <dgm:cxn modelId="{DC1ED84C-AAF2-4FA0-A248-83A25C2337EA}" srcId="{11FD07DA-4B60-4956-88E3-F544F0258F63}" destId="{5B519E62-9B38-40C1-9316-5C883013CDA9}" srcOrd="1" destOrd="0" parTransId="{42D6EF83-9C13-491F-84F4-EB64383A9147}" sibTransId="{3A60EC70-CF2A-469F-9C6D-2D1DE557F55A}"/>
    <dgm:cxn modelId="{1485D6AB-A443-40B6-BE2E-7C4D809B7388}" type="presOf" srcId="{94AB01B4-22BF-40BC-9AA2-7180A45C7C6F}" destId="{C786C235-3D26-4FB9-9191-ED31F7C66236}" srcOrd="0" destOrd="1" presId="urn:microsoft.com/office/officeart/2005/8/layout/hierarchy3"/>
    <dgm:cxn modelId="{79401866-E568-47ED-AD3C-7596D2D42436}" srcId="{EC59BFA0-EE02-4CA7-9555-0C84CC5027BB}" destId="{7DDE5E0B-3B50-4C50-91C0-B3F783AAB711}" srcOrd="0" destOrd="0" parTransId="{85A85136-30B0-43B5-B67D-0A77EB97886C}" sibTransId="{9D1325AC-F3D7-4962-A540-4E164396D148}"/>
    <dgm:cxn modelId="{FB36301B-71DC-4925-A187-6BA16C94BFDF}" srcId="{5801A500-35F3-4070-A9AF-803B00A847F4}" destId="{A4E3FB00-2425-4894-898A-552C54C88B1D}" srcOrd="0" destOrd="0" parTransId="{57587248-1B3B-4CCE-B81E-3307FC12A7BD}" sibTransId="{97E51A05-4059-44FF-B099-9224115F5BFD}"/>
    <dgm:cxn modelId="{1411A672-319E-4C1F-A9AB-CDBCE51BC70E}" type="presOf" srcId="{A4E3FB00-2425-4894-898A-552C54C88B1D}" destId="{3581DEB2-F673-470F-9708-057618D6A760}" srcOrd="0" destOrd="0" presId="urn:microsoft.com/office/officeart/2005/8/layout/hierarchy3"/>
    <dgm:cxn modelId="{172E50C4-276B-4FE6-936E-5763C719AC9D}" type="presOf" srcId="{EC59BFA0-EE02-4CA7-9555-0C84CC5027BB}" destId="{418C6B11-69CC-4DBD-851D-B8061EA3A72B}" srcOrd="0" destOrd="0" presId="urn:microsoft.com/office/officeart/2005/8/layout/hierarchy3"/>
    <dgm:cxn modelId="{D8BF64FF-9B3C-4F7A-9991-974A61AB5C3A}" type="presOf" srcId="{DA4F6D8F-2E4F-4B6E-8BC1-F11416D369C5}" destId="{E14C44DC-DB46-4299-A813-40BE8818AA74}" srcOrd="0" destOrd="0" presId="urn:microsoft.com/office/officeart/2005/8/layout/hierarchy3"/>
    <dgm:cxn modelId="{9791D4BD-875F-4287-9F8E-20E8EB3585A5}" type="presOf" srcId="{DCE67485-73FF-45CE-AF70-DF73DCE99004}" destId="{2FAF2D43-BCC1-44E7-8953-3F4AE4A1A559}" srcOrd="0" destOrd="0" presId="urn:microsoft.com/office/officeart/2005/8/layout/hierarchy3"/>
    <dgm:cxn modelId="{69757E3E-5A63-40A4-8AFF-D2715A481321}" srcId="{EC59BFA0-EE02-4CA7-9555-0C84CC5027BB}" destId="{E7E25E90-AB05-41A7-9BEC-A10D9787C749}" srcOrd="1" destOrd="0" parTransId="{2F35487C-8554-4F91-A31B-4BEF9514875E}" sibTransId="{EC5C28DF-5E59-4F38-A788-0F11F30BB6FA}"/>
    <dgm:cxn modelId="{81BE6A89-51A0-4FCD-8762-8ED47483A513}" type="presOf" srcId="{11FD07DA-4B60-4956-88E3-F544F0258F63}" destId="{C786C235-3D26-4FB9-9191-ED31F7C66236}" srcOrd="0" destOrd="0" presId="urn:microsoft.com/office/officeart/2005/8/layout/hierarchy3"/>
    <dgm:cxn modelId="{866375DC-F031-43F5-9D46-B51B9EC0A5C5}" type="presOf" srcId="{1D23703C-3888-49A8-9AE1-B0507E36CB55}" destId="{BFFDA4B8-2EDA-4580-8A0F-4CD70A240881}" srcOrd="0" destOrd="0" presId="urn:microsoft.com/office/officeart/2005/8/layout/hierarchy3"/>
    <dgm:cxn modelId="{DA0879EA-0F2F-4BF6-90F2-D5D466194E53}" type="presParOf" srcId="{BFFDA4B8-2EDA-4580-8A0F-4CD70A240881}" destId="{EC4B5449-7976-4BE8-A730-5B4633C4ECEC}" srcOrd="0" destOrd="0" presId="urn:microsoft.com/office/officeart/2005/8/layout/hierarchy3"/>
    <dgm:cxn modelId="{32A5F9CD-5A71-489E-945D-DE2015C2B8D3}" type="presParOf" srcId="{EC4B5449-7976-4BE8-A730-5B4633C4ECEC}" destId="{D7B9806E-06FF-4707-804B-121FB0387ACB}" srcOrd="0" destOrd="0" presId="urn:microsoft.com/office/officeart/2005/8/layout/hierarchy3"/>
    <dgm:cxn modelId="{1DFCE48E-4116-46DD-A622-8977408D9A73}" type="presParOf" srcId="{D7B9806E-06FF-4707-804B-121FB0387ACB}" destId="{E14C44DC-DB46-4299-A813-40BE8818AA74}" srcOrd="0" destOrd="0" presId="urn:microsoft.com/office/officeart/2005/8/layout/hierarchy3"/>
    <dgm:cxn modelId="{296DA011-C841-4A84-A9C9-36439B61A7CE}" type="presParOf" srcId="{D7B9806E-06FF-4707-804B-121FB0387ACB}" destId="{8CF7142F-6CA9-4E37-82CD-D674390C0716}" srcOrd="1" destOrd="0" presId="urn:microsoft.com/office/officeart/2005/8/layout/hierarchy3"/>
    <dgm:cxn modelId="{1F6389AD-00C1-4633-B0E3-FCC7F6F5B373}" type="presParOf" srcId="{EC4B5449-7976-4BE8-A730-5B4633C4ECEC}" destId="{550B1F21-E6B1-4EE4-9B5C-10FB0A7A6509}" srcOrd="1" destOrd="0" presId="urn:microsoft.com/office/officeart/2005/8/layout/hierarchy3"/>
    <dgm:cxn modelId="{988C3290-37ED-4390-B80B-B2C13854CFF9}" type="presParOf" srcId="{550B1F21-E6B1-4EE4-9B5C-10FB0A7A6509}" destId="{2FAF2D43-BCC1-44E7-8953-3F4AE4A1A559}" srcOrd="0" destOrd="0" presId="urn:microsoft.com/office/officeart/2005/8/layout/hierarchy3"/>
    <dgm:cxn modelId="{37AC0BB0-43DE-4A10-9BF0-81DEE9235483}" type="presParOf" srcId="{550B1F21-E6B1-4EE4-9B5C-10FB0A7A6509}" destId="{C786C235-3D26-4FB9-9191-ED31F7C66236}" srcOrd="1" destOrd="0" presId="urn:microsoft.com/office/officeart/2005/8/layout/hierarchy3"/>
    <dgm:cxn modelId="{EC48DCCE-0C82-4F16-8985-31E6BBCD816B}" type="presParOf" srcId="{550B1F21-E6B1-4EE4-9B5C-10FB0A7A6509}" destId="{64CF115A-DCDA-48AF-BAAE-5C1B753BED29}" srcOrd="2" destOrd="0" presId="urn:microsoft.com/office/officeart/2005/8/layout/hierarchy3"/>
    <dgm:cxn modelId="{A9086CEB-CBB5-4A79-9D4F-48B0A7FBE209}" type="presParOf" srcId="{550B1F21-E6B1-4EE4-9B5C-10FB0A7A6509}" destId="{418C6B11-69CC-4DBD-851D-B8061EA3A72B}" srcOrd="3" destOrd="0" presId="urn:microsoft.com/office/officeart/2005/8/layout/hierarchy3"/>
    <dgm:cxn modelId="{D35E9315-F42D-4F71-BB70-36537C5D9AC4}" type="presParOf" srcId="{BFFDA4B8-2EDA-4580-8A0F-4CD70A240881}" destId="{E6052837-3D21-46EE-843A-2F4C608616F2}" srcOrd="1" destOrd="0" presId="urn:microsoft.com/office/officeart/2005/8/layout/hierarchy3"/>
    <dgm:cxn modelId="{7B45BF65-CE3F-4880-A5A4-B7CA9A33EE7D}" type="presParOf" srcId="{E6052837-3D21-46EE-843A-2F4C608616F2}" destId="{6DF14587-208C-45E9-866C-B234B6A6FE5A}" srcOrd="0" destOrd="0" presId="urn:microsoft.com/office/officeart/2005/8/layout/hierarchy3"/>
    <dgm:cxn modelId="{F80A0B2C-1BC9-42C9-86DA-61352E7150D4}" type="presParOf" srcId="{6DF14587-208C-45E9-866C-B234B6A6FE5A}" destId="{581C7310-73BF-4791-BFA3-E3FCB1DBFE36}" srcOrd="0" destOrd="0" presId="urn:microsoft.com/office/officeart/2005/8/layout/hierarchy3"/>
    <dgm:cxn modelId="{C1262CF1-C77B-4561-914B-309BCBAF6B53}" type="presParOf" srcId="{6DF14587-208C-45E9-866C-B234B6A6FE5A}" destId="{E999CEE5-A553-4F02-8CA2-1C296E6E3083}" srcOrd="1" destOrd="0" presId="urn:microsoft.com/office/officeart/2005/8/layout/hierarchy3"/>
    <dgm:cxn modelId="{372FFB90-1F52-4FBD-BB7E-A886D2A8EE49}" type="presParOf" srcId="{E6052837-3D21-46EE-843A-2F4C608616F2}" destId="{663A52DB-BA56-4C46-A108-B5ED3A8D507E}" srcOrd="1" destOrd="0" presId="urn:microsoft.com/office/officeart/2005/8/layout/hierarchy3"/>
    <dgm:cxn modelId="{C4D9A01F-806B-4F62-92EF-EE5B78EB5540}" type="presParOf" srcId="{663A52DB-BA56-4C46-A108-B5ED3A8D507E}" destId="{B7EBBDFA-81C7-4E5F-8A5E-B6D9DB73A2C7}" srcOrd="0" destOrd="0" presId="urn:microsoft.com/office/officeart/2005/8/layout/hierarchy3"/>
    <dgm:cxn modelId="{8954A56A-CEEE-4A2F-8BB1-B25E8C6CF2DC}" type="presParOf" srcId="{663A52DB-BA56-4C46-A108-B5ED3A8D507E}" destId="{3581DEB2-F673-470F-9708-057618D6A76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D092B5-95D7-4E2C-86E7-CB668AA7CD50}" type="doc">
      <dgm:prSet loTypeId="urn:microsoft.com/office/officeart/2005/8/layout/vList3#1" loCatId="picture" qsTypeId="urn:microsoft.com/office/officeart/2005/8/quickstyle/simple1" qsCatId="simple" csTypeId="urn:microsoft.com/office/officeart/2005/8/colors/accent1_2" csCatId="accent1" phldr="1"/>
      <dgm:spPr/>
    </dgm:pt>
    <dgm:pt modelId="{A5474BFB-4EDC-49FD-AC68-E8E7D1B55637}">
      <dgm:prSet phldrT="[文字]" custT="1"/>
      <dgm:spPr>
        <a:solidFill>
          <a:schemeClr val="bg1">
            <a:lumMod val="85000"/>
          </a:schemeClr>
        </a:solidFill>
        <a:ln>
          <a:noFill/>
        </a:ln>
      </dgm:spPr>
      <dgm:t>
        <a:bodyPr/>
        <a:lstStyle/>
        <a:p>
          <a:r>
            <a:rPr lang="zh-TW" altLang="zh-TW" sz="3200" b="1" dirty="0" smtClean="0">
              <a:latin typeface="微軟正黑體" panose="020B0604030504040204" pitchFamily="34" charset="-120"/>
              <a:ea typeface="微軟正黑體" panose="020B0604030504040204" pitchFamily="34" charset="-120"/>
              <a:cs typeface="+mn-cs"/>
            </a:rPr>
            <a:t>三力四挺政策</a:t>
          </a:r>
          <a:endParaRPr lang="zh-TW" altLang="en-US" sz="3200" dirty="0"/>
        </a:p>
      </dgm:t>
    </dgm:pt>
    <dgm:pt modelId="{D1B10098-98F3-4589-A0C4-D5DECC20EFFF}" type="parTrans" cxnId="{12D9C87C-D8B3-4946-9C25-6C6E2F9158BA}">
      <dgm:prSet/>
      <dgm:spPr/>
      <dgm:t>
        <a:bodyPr/>
        <a:lstStyle/>
        <a:p>
          <a:endParaRPr lang="zh-TW" altLang="en-US" sz="3200"/>
        </a:p>
      </dgm:t>
    </dgm:pt>
    <dgm:pt modelId="{03144FD0-5AC9-431C-BE19-7C245666C19A}" type="sibTrans" cxnId="{12D9C87C-D8B3-4946-9C25-6C6E2F9158BA}">
      <dgm:prSet/>
      <dgm:spPr/>
      <dgm:t>
        <a:bodyPr/>
        <a:lstStyle/>
        <a:p>
          <a:endParaRPr lang="zh-TW" altLang="en-US" sz="3200"/>
        </a:p>
      </dgm:t>
    </dgm:pt>
    <dgm:pt modelId="{948E3A10-C001-4561-AF59-9B51E71B7651}">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推動天使基金</a:t>
          </a:r>
          <a:endParaRPr lang="zh-TW" altLang="en-US" sz="3200" dirty="0"/>
        </a:p>
      </dgm:t>
    </dgm:pt>
    <dgm:pt modelId="{393C93CF-4689-4A18-B2AD-DAF39D468DA0}" type="parTrans" cxnId="{3DA51F23-A891-40E2-8F98-F43C05EF6639}">
      <dgm:prSet/>
      <dgm:spPr/>
      <dgm:t>
        <a:bodyPr/>
        <a:lstStyle/>
        <a:p>
          <a:endParaRPr lang="zh-TW" altLang="en-US" sz="3200"/>
        </a:p>
      </dgm:t>
    </dgm:pt>
    <dgm:pt modelId="{EBD56DC4-6392-49F6-B8D0-D161207BD9D8}" type="sibTrans" cxnId="{3DA51F23-A891-40E2-8F98-F43C05EF6639}">
      <dgm:prSet/>
      <dgm:spPr/>
      <dgm:t>
        <a:bodyPr/>
        <a:lstStyle/>
        <a:p>
          <a:endParaRPr lang="zh-TW" altLang="en-US" sz="3200"/>
        </a:p>
      </dgm:t>
    </dgm:pt>
    <dgm:pt modelId="{514BF44F-A600-4986-8C60-7DBD9F74DCB4}">
      <dgm:prSet phldrT="[文字]" custT="1"/>
      <dgm:spPr>
        <a:solidFill>
          <a:srgbClr val="875D25"/>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創新創業基金</a:t>
          </a:r>
          <a:endParaRPr lang="zh-TW" altLang="en-US" sz="3200" dirty="0"/>
        </a:p>
      </dgm:t>
    </dgm:pt>
    <dgm:pt modelId="{63C97DE8-7BF8-4F50-A52E-D67060621876}" type="parTrans" cxnId="{F63F5CC3-B783-4FDC-A6B0-494815DD82AF}">
      <dgm:prSet/>
      <dgm:spPr/>
      <dgm:t>
        <a:bodyPr/>
        <a:lstStyle/>
        <a:p>
          <a:endParaRPr lang="zh-TW" altLang="en-US" sz="3200"/>
        </a:p>
      </dgm:t>
    </dgm:pt>
    <dgm:pt modelId="{C0AB0565-CB91-4159-92E6-39143535AA4B}" type="sibTrans" cxnId="{F63F5CC3-B783-4FDC-A6B0-494815DD82AF}">
      <dgm:prSet/>
      <dgm:spPr/>
      <dgm:t>
        <a:bodyPr/>
        <a:lstStyle/>
        <a:p>
          <a:endParaRPr lang="zh-TW" altLang="en-US" sz="3200"/>
        </a:p>
      </dgm:t>
    </dgm:pt>
    <dgm:pt modelId="{836CF559-4904-41E5-84E8-D6AE14135CB0}">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跨 部 會 議 題</a:t>
          </a:r>
          <a:endParaRPr lang="en-US" altLang="zh-TW" sz="3200" b="1" dirty="0" smtClean="0">
            <a:latin typeface="微軟正黑體" pitchFamily="34" charset="-120"/>
            <a:ea typeface="微軟正黑體" pitchFamily="34" charset="-120"/>
          </a:endParaRPr>
        </a:p>
      </dgm:t>
    </dgm:pt>
    <dgm:pt modelId="{FCEC0104-E07A-40E2-A3E5-2BC7DEC9745F}" type="parTrans" cxnId="{79B1E42C-2CE6-42D1-877E-4863AEDB76A9}">
      <dgm:prSet/>
      <dgm:spPr/>
      <dgm:t>
        <a:bodyPr/>
        <a:lstStyle/>
        <a:p>
          <a:endParaRPr lang="zh-TW" altLang="en-US" sz="3200"/>
        </a:p>
      </dgm:t>
    </dgm:pt>
    <dgm:pt modelId="{8034171D-0B4A-4B82-9FD4-C74AF02C7C2C}" type="sibTrans" cxnId="{79B1E42C-2CE6-42D1-877E-4863AEDB76A9}">
      <dgm:prSet/>
      <dgm:spPr/>
      <dgm:t>
        <a:bodyPr/>
        <a:lstStyle/>
        <a:p>
          <a:endParaRPr lang="zh-TW" altLang="en-US" sz="3200"/>
        </a:p>
      </dgm:t>
    </dgm:pt>
    <dgm:pt modelId="{2BFC2B39-D538-4053-9065-9887620017B7}" type="pres">
      <dgm:prSet presAssocID="{BFD092B5-95D7-4E2C-86E7-CB668AA7CD50}" presName="linearFlow" presStyleCnt="0">
        <dgm:presLayoutVars>
          <dgm:dir/>
          <dgm:resizeHandles val="exact"/>
        </dgm:presLayoutVars>
      </dgm:prSet>
      <dgm:spPr/>
    </dgm:pt>
    <dgm:pt modelId="{F6FD4732-C06C-4526-B150-BB289FD1A4B2}" type="pres">
      <dgm:prSet presAssocID="{A5474BFB-4EDC-49FD-AC68-E8E7D1B55637}" presName="composite" presStyleCnt="0"/>
      <dgm:spPr/>
    </dgm:pt>
    <dgm:pt modelId="{3432D4EC-63B2-4959-944E-43C04A1A180A}" type="pres">
      <dgm:prSet presAssocID="{A5474BFB-4EDC-49FD-AC68-E8E7D1B55637}" presName="imgShp" presStyleLbl="fgImgPlace1" presStyleIdx="0" presStyleCnt="4"/>
      <dgm:spPr>
        <a:solidFill>
          <a:schemeClr val="bg1">
            <a:lumMod val="95000"/>
          </a:schemeClr>
        </a:solidFill>
        <a:ln>
          <a:noFill/>
        </a:ln>
      </dgm:spPr>
    </dgm:pt>
    <dgm:pt modelId="{36F2E92B-D2F3-48CF-BF5C-61ABB1F188A9}" type="pres">
      <dgm:prSet presAssocID="{A5474BFB-4EDC-49FD-AC68-E8E7D1B55637}" presName="txShp" presStyleLbl="node1" presStyleIdx="0" presStyleCnt="4">
        <dgm:presLayoutVars>
          <dgm:bulletEnabled val="1"/>
        </dgm:presLayoutVars>
      </dgm:prSet>
      <dgm:spPr/>
      <dgm:t>
        <a:bodyPr/>
        <a:lstStyle/>
        <a:p>
          <a:endParaRPr lang="zh-TW" altLang="en-US"/>
        </a:p>
      </dgm:t>
    </dgm:pt>
    <dgm:pt modelId="{AE0D752F-EFB5-4A44-A7F3-77DBE24A723C}" type="pres">
      <dgm:prSet presAssocID="{03144FD0-5AC9-431C-BE19-7C245666C19A}" presName="spacing" presStyleCnt="0"/>
      <dgm:spPr/>
    </dgm:pt>
    <dgm:pt modelId="{1092B179-B022-45AB-A4D2-E2329F0AB624}" type="pres">
      <dgm:prSet presAssocID="{948E3A10-C001-4561-AF59-9B51E71B7651}" presName="composite" presStyleCnt="0"/>
      <dgm:spPr/>
    </dgm:pt>
    <dgm:pt modelId="{FEBDBC23-0529-4CB7-9A1D-A6C40EDACFB2}" type="pres">
      <dgm:prSet presAssocID="{948E3A10-C001-4561-AF59-9B51E71B7651}" presName="imgShp" presStyleLbl="fgImgPlace1" presStyleIdx="1" presStyleCnt="4"/>
      <dgm:spPr>
        <a:solidFill>
          <a:schemeClr val="bg1">
            <a:lumMod val="95000"/>
          </a:schemeClr>
        </a:solidFill>
        <a:ln>
          <a:noFill/>
        </a:ln>
      </dgm:spPr>
    </dgm:pt>
    <dgm:pt modelId="{268D27A0-ECC8-4E36-8194-7FBA29EDA5F5}" type="pres">
      <dgm:prSet presAssocID="{948E3A10-C001-4561-AF59-9B51E71B7651}" presName="txShp" presStyleLbl="node1" presStyleIdx="1" presStyleCnt="4">
        <dgm:presLayoutVars>
          <dgm:bulletEnabled val="1"/>
        </dgm:presLayoutVars>
      </dgm:prSet>
      <dgm:spPr/>
      <dgm:t>
        <a:bodyPr/>
        <a:lstStyle/>
        <a:p>
          <a:endParaRPr lang="zh-TW" altLang="en-US"/>
        </a:p>
      </dgm:t>
    </dgm:pt>
    <dgm:pt modelId="{B3F7AFFF-B37B-4B2E-AC5D-CC5A526C6DB0}" type="pres">
      <dgm:prSet presAssocID="{EBD56DC4-6392-49F6-B8D0-D161207BD9D8}" presName="spacing" presStyleCnt="0"/>
      <dgm:spPr/>
    </dgm:pt>
    <dgm:pt modelId="{DD22C7D2-27CE-4183-90C0-8919B0DBE8B5}" type="pres">
      <dgm:prSet presAssocID="{514BF44F-A600-4986-8C60-7DBD9F74DCB4}" presName="composite" presStyleCnt="0"/>
      <dgm:spPr/>
    </dgm:pt>
    <dgm:pt modelId="{6E8B98BC-891B-42BD-BBCA-BD7DE908425C}" type="pres">
      <dgm:prSet presAssocID="{514BF44F-A600-4986-8C60-7DBD9F74DCB4}" presName="imgShp" presStyleLbl="fgImgPlace1" presStyleIdx="2" presStyleCnt="4"/>
      <dgm:spPr>
        <a:solidFill>
          <a:srgbClr val="B28E40"/>
        </a:solidFill>
        <a:ln>
          <a:noFill/>
        </a:ln>
      </dgm:spPr>
    </dgm:pt>
    <dgm:pt modelId="{B886E763-8A71-4929-BD67-578DA93227A2}" type="pres">
      <dgm:prSet presAssocID="{514BF44F-A600-4986-8C60-7DBD9F74DCB4}" presName="txShp" presStyleLbl="node1" presStyleIdx="2" presStyleCnt="4">
        <dgm:presLayoutVars>
          <dgm:bulletEnabled val="1"/>
        </dgm:presLayoutVars>
      </dgm:prSet>
      <dgm:spPr/>
      <dgm:t>
        <a:bodyPr/>
        <a:lstStyle/>
        <a:p>
          <a:endParaRPr lang="zh-TW" altLang="en-US"/>
        </a:p>
      </dgm:t>
    </dgm:pt>
    <dgm:pt modelId="{E405B2C6-CC00-40E1-92CF-E5F84BD4670D}" type="pres">
      <dgm:prSet presAssocID="{C0AB0565-CB91-4159-92E6-39143535AA4B}" presName="spacing" presStyleCnt="0"/>
      <dgm:spPr/>
    </dgm:pt>
    <dgm:pt modelId="{F61500BB-37A9-4E73-8FFE-A12C8218CC58}" type="pres">
      <dgm:prSet presAssocID="{836CF559-4904-41E5-84E8-D6AE14135CB0}" presName="composite" presStyleCnt="0"/>
      <dgm:spPr/>
    </dgm:pt>
    <dgm:pt modelId="{FA716542-D4A5-43C1-8A85-66261A1B10C1}" type="pres">
      <dgm:prSet presAssocID="{836CF559-4904-41E5-84E8-D6AE14135CB0}" presName="imgShp" presStyleLbl="fgImgPlace1" presStyleIdx="3" presStyleCnt="4"/>
      <dgm:spPr>
        <a:solidFill>
          <a:schemeClr val="bg1">
            <a:lumMod val="95000"/>
          </a:schemeClr>
        </a:solidFill>
        <a:ln>
          <a:noFill/>
        </a:ln>
      </dgm:spPr>
    </dgm:pt>
    <dgm:pt modelId="{7A0B032C-0CEA-4E50-AE25-6A446BFCAFAE}" type="pres">
      <dgm:prSet presAssocID="{836CF559-4904-41E5-84E8-D6AE14135CB0}" presName="txShp" presStyleLbl="node1" presStyleIdx="3" presStyleCnt="4">
        <dgm:presLayoutVars>
          <dgm:bulletEnabled val="1"/>
        </dgm:presLayoutVars>
      </dgm:prSet>
      <dgm:spPr/>
      <dgm:t>
        <a:bodyPr/>
        <a:lstStyle/>
        <a:p>
          <a:endParaRPr lang="zh-TW" altLang="en-US"/>
        </a:p>
      </dgm:t>
    </dgm:pt>
  </dgm:ptLst>
  <dgm:cxnLst>
    <dgm:cxn modelId="{537A1BF1-97A6-4AA2-B6F6-C25830F770DD}" type="presOf" srcId="{514BF44F-A600-4986-8C60-7DBD9F74DCB4}" destId="{B886E763-8A71-4929-BD67-578DA93227A2}" srcOrd="0" destOrd="0" presId="urn:microsoft.com/office/officeart/2005/8/layout/vList3#1"/>
    <dgm:cxn modelId="{4B75FE88-467A-4804-9DD3-3A327A2BAF87}" type="presOf" srcId="{948E3A10-C001-4561-AF59-9B51E71B7651}" destId="{268D27A0-ECC8-4E36-8194-7FBA29EDA5F5}" srcOrd="0" destOrd="0" presId="urn:microsoft.com/office/officeart/2005/8/layout/vList3#1"/>
    <dgm:cxn modelId="{F63F5CC3-B783-4FDC-A6B0-494815DD82AF}" srcId="{BFD092B5-95D7-4E2C-86E7-CB668AA7CD50}" destId="{514BF44F-A600-4986-8C60-7DBD9F74DCB4}" srcOrd="2" destOrd="0" parTransId="{63C97DE8-7BF8-4F50-A52E-D67060621876}" sibTransId="{C0AB0565-CB91-4159-92E6-39143535AA4B}"/>
    <dgm:cxn modelId="{3DA51F23-A891-40E2-8F98-F43C05EF6639}" srcId="{BFD092B5-95D7-4E2C-86E7-CB668AA7CD50}" destId="{948E3A10-C001-4561-AF59-9B51E71B7651}" srcOrd="1" destOrd="0" parTransId="{393C93CF-4689-4A18-B2AD-DAF39D468DA0}" sibTransId="{EBD56DC4-6392-49F6-B8D0-D161207BD9D8}"/>
    <dgm:cxn modelId="{79B1E42C-2CE6-42D1-877E-4863AEDB76A9}" srcId="{BFD092B5-95D7-4E2C-86E7-CB668AA7CD50}" destId="{836CF559-4904-41E5-84E8-D6AE14135CB0}" srcOrd="3" destOrd="0" parTransId="{FCEC0104-E07A-40E2-A3E5-2BC7DEC9745F}" sibTransId="{8034171D-0B4A-4B82-9FD4-C74AF02C7C2C}"/>
    <dgm:cxn modelId="{12D9C87C-D8B3-4946-9C25-6C6E2F9158BA}" srcId="{BFD092B5-95D7-4E2C-86E7-CB668AA7CD50}" destId="{A5474BFB-4EDC-49FD-AC68-E8E7D1B55637}" srcOrd="0" destOrd="0" parTransId="{D1B10098-98F3-4589-A0C4-D5DECC20EFFF}" sibTransId="{03144FD0-5AC9-431C-BE19-7C245666C19A}"/>
    <dgm:cxn modelId="{6A5DDCFC-8EB1-4775-AA40-8512DD9245C4}" type="presOf" srcId="{A5474BFB-4EDC-49FD-AC68-E8E7D1B55637}" destId="{36F2E92B-D2F3-48CF-BF5C-61ABB1F188A9}" srcOrd="0" destOrd="0" presId="urn:microsoft.com/office/officeart/2005/8/layout/vList3#1"/>
    <dgm:cxn modelId="{0BCCD41D-A5B1-4DD8-9791-4BFF8AE12400}" type="presOf" srcId="{836CF559-4904-41E5-84E8-D6AE14135CB0}" destId="{7A0B032C-0CEA-4E50-AE25-6A446BFCAFAE}" srcOrd="0" destOrd="0" presId="urn:microsoft.com/office/officeart/2005/8/layout/vList3#1"/>
    <dgm:cxn modelId="{DF9CF531-C078-46C1-9EAE-EABC2390E681}" type="presOf" srcId="{BFD092B5-95D7-4E2C-86E7-CB668AA7CD50}" destId="{2BFC2B39-D538-4053-9065-9887620017B7}" srcOrd="0" destOrd="0" presId="urn:microsoft.com/office/officeart/2005/8/layout/vList3#1"/>
    <dgm:cxn modelId="{DD9C2526-2EB1-4012-928B-E95560D6C141}" type="presParOf" srcId="{2BFC2B39-D538-4053-9065-9887620017B7}" destId="{F6FD4732-C06C-4526-B150-BB289FD1A4B2}" srcOrd="0" destOrd="0" presId="urn:microsoft.com/office/officeart/2005/8/layout/vList3#1"/>
    <dgm:cxn modelId="{D99AB011-062F-4D82-BD35-0E831B574115}" type="presParOf" srcId="{F6FD4732-C06C-4526-B150-BB289FD1A4B2}" destId="{3432D4EC-63B2-4959-944E-43C04A1A180A}" srcOrd="0" destOrd="0" presId="urn:microsoft.com/office/officeart/2005/8/layout/vList3#1"/>
    <dgm:cxn modelId="{C383DCCB-9D1B-49E0-8A15-C1575F32673C}" type="presParOf" srcId="{F6FD4732-C06C-4526-B150-BB289FD1A4B2}" destId="{36F2E92B-D2F3-48CF-BF5C-61ABB1F188A9}" srcOrd="1" destOrd="0" presId="urn:microsoft.com/office/officeart/2005/8/layout/vList3#1"/>
    <dgm:cxn modelId="{6A5ECC2B-7138-4880-A18D-F8B959E6F1D3}" type="presParOf" srcId="{2BFC2B39-D538-4053-9065-9887620017B7}" destId="{AE0D752F-EFB5-4A44-A7F3-77DBE24A723C}" srcOrd="1" destOrd="0" presId="urn:microsoft.com/office/officeart/2005/8/layout/vList3#1"/>
    <dgm:cxn modelId="{1C9B11F3-1DBE-4EE4-8249-6B7767FC4809}" type="presParOf" srcId="{2BFC2B39-D538-4053-9065-9887620017B7}" destId="{1092B179-B022-45AB-A4D2-E2329F0AB624}" srcOrd="2" destOrd="0" presId="urn:microsoft.com/office/officeart/2005/8/layout/vList3#1"/>
    <dgm:cxn modelId="{905F1D70-A0C7-4BF3-8306-430548B2FA6D}" type="presParOf" srcId="{1092B179-B022-45AB-A4D2-E2329F0AB624}" destId="{FEBDBC23-0529-4CB7-9A1D-A6C40EDACFB2}" srcOrd="0" destOrd="0" presId="urn:microsoft.com/office/officeart/2005/8/layout/vList3#1"/>
    <dgm:cxn modelId="{53D1B47E-5E0A-4D6A-A18C-FF30C25A2AAB}" type="presParOf" srcId="{1092B179-B022-45AB-A4D2-E2329F0AB624}" destId="{268D27A0-ECC8-4E36-8194-7FBA29EDA5F5}" srcOrd="1" destOrd="0" presId="urn:microsoft.com/office/officeart/2005/8/layout/vList3#1"/>
    <dgm:cxn modelId="{7ADCF602-8C7B-47DB-80A7-17CF0A6E8EA7}" type="presParOf" srcId="{2BFC2B39-D538-4053-9065-9887620017B7}" destId="{B3F7AFFF-B37B-4B2E-AC5D-CC5A526C6DB0}" srcOrd="3" destOrd="0" presId="urn:microsoft.com/office/officeart/2005/8/layout/vList3#1"/>
    <dgm:cxn modelId="{2CD89AD1-44B8-462D-B3A9-D059C9E94484}" type="presParOf" srcId="{2BFC2B39-D538-4053-9065-9887620017B7}" destId="{DD22C7D2-27CE-4183-90C0-8919B0DBE8B5}" srcOrd="4" destOrd="0" presId="urn:microsoft.com/office/officeart/2005/8/layout/vList3#1"/>
    <dgm:cxn modelId="{43DC5352-A77D-4E69-894A-E2CAAA12259B}" type="presParOf" srcId="{DD22C7D2-27CE-4183-90C0-8919B0DBE8B5}" destId="{6E8B98BC-891B-42BD-BBCA-BD7DE908425C}" srcOrd="0" destOrd="0" presId="urn:microsoft.com/office/officeart/2005/8/layout/vList3#1"/>
    <dgm:cxn modelId="{1C98D399-4CB6-4F23-A5F0-EF5967F8C0ED}" type="presParOf" srcId="{DD22C7D2-27CE-4183-90C0-8919B0DBE8B5}" destId="{B886E763-8A71-4929-BD67-578DA93227A2}" srcOrd="1" destOrd="0" presId="urn:microsoft.com/office/officeart/2005/8/layout/vList3#1"/>
    <dgm:cxn modelId="{43EF2D18-FE3A-4344-BE1D-A8945C4446E2}" type="presParOf" srcId="{2BFC2B39-D538-4053-9065-9887620017B7}" destId="{E405B2C6-CC00-40E1-92CF-E5F84BD4670D}" srcOrd="5" destOrd="0" presId="urn:microsoft.com/office/officeart/2005/8/layout/vList3#1"/>
    <dgm:cxn modelId="{2CCB6D18-F26C-4BBA-A1D3-559245174833}" type="presParOf" srcId="{2BFC2B39-D538-4053-9065-9887620017B7}" destId="{F61500BB-37A9-4E73-8FFE-A12C8218CC58}" srcOrd="6" destOrd="0" presId="urn:microsoft.com/office/officeart/2005/8/layout/vList3#1"/>
    <dgm:cxn modelId="{115FBBD8-702F-4D21-A925-B912FCAB23F5}" type="presParOf" srcId="{F61500BB-37A9-4E73-8FFE-A12C8218CC58}" destId="{FA716542-D4A5-43C1-8A85-66261A1B10C1}" srcOrd="0" destOrd="0" presId="urn:microsoft.com/office/officeart/2005/8/layout/vList3#1"/>
    <dgm:cxn modelId="{428DEC6B-3F54-4DF1-81DC-01C173E74D51}" type="presParOf" srcId="{F61500BB-37A9-4E73-8FFE-A12C8218CC58}" destId="{7A0B032C-0CEA-4E50-AE25-6A446BFCAFA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7D17BB-2832-443F-A917-BA9663C96A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252A6A-4C91-4D50-AC55-79F55150A54C}">
      <dgm:prSet phldrT="[文字]" custT="1"/>
      <dgm:spPr>
        <a:gradFill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具體作法</a:t>
          </a:r>
          <a:endParaRPr lang="zh-TW" altLang="en-US" sz="2800" dirty="0"/>
        </a:p>
      </dgm:t>
    </dgm:pt>
    <dgm:pt modelId="{651F5847-2D50-4553-BB1E-B73AB7390912}" type="parTrans" cxnId="{CDA93BCE-5C23-4BFD-AD2C-4D4BD33FA6FC}">
      <dgm:prSet/>
      <dgm:spPr/>
      <dgm:t>
        <a:bodyPr/>
        <a:lstStyle/>
        <a:p>
          <a:endParaRPr lang="zh-TW" altLang="en-US"/>
        </a:p>
      </dgm:t>
    </dgm:pt>
    <dgm:pt modelId="{4ED16C7A-0090-461C-A2D1-47040868E805}" type="sibTrans" cxnId="{CDA93BCE-5C23-4BFD-AD2C-4D4BD33FA6FC}">
      <dgm:prSet/>
      <dgm:spPr/>
      <dgm:t>
        <a:bodyPr/>
        <a:lstStyle/>
        <a:p>
          <a:endParaRPr lang="zh-TW" altLang="en-US"/>
        </a:p>
      </dgm:t>
    </dgm:pt>
    <dgm:pt modelId="{7346B9F0-A7BF-4C36-9BD1-C5D9D0EFF347}">
      <dgm:prSet phldrT="[文字]" custT="1"/>
      <dgm:spPr>
        <a:solidFill>
          <a:srgbClr val="E9DDC1">
            <a:alpha val="90000"/>
          </a:srgbClr>
        </a:solidFill>
        <a:ln>
          <a:noFill/>
        </a:ln>
      </dgm:spPr>
      <dgm: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基金規模暫訂新臺幣</a:t>
          </a:r>
          <a:r>
            <a:rPr lang="en-US" altLang="zh-TW" sz="2400" b="1" dirty="0" smtClean="0">
              <a:solidFill>
                <a:srgbClr val="FF0000"/>
              </a:solidFill>
              <a:latin typeface="微軟正黑體" panose="020B0604030504040204" pitchFamily="34" charset="-120"/>
              <a:ea typeface="微軟正黑體" panose="020B0604030504040204" pitchFamily="34" charset="-120"/>
            </a:rPr>
            <a:t>10</a:t>
          </a:r>
          <a:r>
            <a:rPr lang="zh-TW" altLang="en-US" sz="2400" b="1" dirty="0" smtClean="0">
              <a:solidFill>
                <a:srgbClr val="FF0000"/>
              </a:solidFill>
              <a:latin typeface="微軟正黑體" panose="020B0604030504040204" pitchFamily="34" charset="-120"/>
              <a:ea typeface="微軟正黑體" panose="020B0604030504040204" pitchFamily="34" charset="-120"/>
            </a:rPr>
            <a:t>億元，初期由</a:t>
          </a:r>
          <a:r>
            <a:rPr lang="zh-TW" sz="2400" b="1" dirty="0" smtClean="0">
              <a:solidFill>
                <a:srgbClr val="FF0000"/>
              </a:solidFill>
              <a:latin typeface="微軟正黑體" panose="020B0604030504040204" pitchFamily="34" charset="-120"/>
              <a:ea typeface="微軟正黑體" panose="020B0604030504040204" pitchFamily="34" charset="-120"/>
            </a:rPr>
            <a:t>證券期貨周邊單位及證券期貨同業公會共同捐助</a:t>
          </a:r>
          <a:r>
            <a:rPr lang="en-US" sz="2400" b="1" dirty="0" smtClean="0">
              <a:solidFill>
                <a:srgbClr val="FF0000"/>
              </a:solidFill>
              <a:latin typeface="微軟正黑體" panose="020B0604030504040204" pitchFamily="34" charset="-120"/>
              <a:ea typeface="微軟正黑體" panose="020B0604030504040204" pitchFamily="34" charset="-120"/>
            </a:rPr>
            <a:t>2.1</a:t>
          </a:r>
          <a:r>
            <a:rPr lang="zh-TW" sz="2400" b="1" dirty="0" smtClean="0">
              <a:solidFill>
                <a:srgbClr val="FF0000"/>
              </a:solidFill>
              <a:latin typeface="微軟正黑體" panose="020B0604030504040204" pitchFamily="34" charset="-120"/>
              <a:ea typeface="微軟正黑體" panose="020B0604030504040204" pitchFamily="34" charset="-120"/>
            </a:rPr>
            <a:t>億元成立</a:t>
          </a:r>
          <a:endParaRPr lang="zh-TW" altLang="en-US" sz="2400" dirty="0"/>
        </a:p>
      </dgm:t>
    </dgm:pt>
    <dgm:pt modelId="{AFB60521-18B5-4CA4-9649-FD2B95DFBA44}" type="parTrans" cxnId="{90DB920E-0855-4C04-9BCE-CC4EDA58AE81}">
      <dgm:prSet/>
      <dgm:spPr/>
      <dgm:t>
        <a:bodyPr/>
        <a:lstStyle/>
        <a:p>
          <a:endParaRPr lang="zh-TW" altLang="en-US"/>
        </a:p>
      </dgm:t>
    </dgm:pt>
    <dgm:pt modelId="{4AD85EF7-B397-403B-9861-04669D4F7E8A}" type="sibTrans" cxnId="{90DB920E-0855-4C04-9BCE-CC4EDA58AE81}">
      <dgm:prSet/>
      <dgm:spPr/>
      <dgm:t>
        <a:bodyPr/>
        <a:lstStyle/>
        <a:p>
          <a:endParaRPr lang="zh-TW" altLang="en-US"/>
        </a:p>
      </dgm:t>
    </dgm:pt>
    <dgm:pt modelId="{F396BF64-2A01-4C51-908E-EC11618D3E49}">
      <dgm:prSet phldrT="[文字]" custT="1"/>
      <dgm:spPr>
        <a:gradFill flip="none" rotWithShape="1">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建議理由</a:t>
          </a:r>
          <a:endParaRPr lang="zh-TW" altLang="en-US" sz="2800" dirty="0"/>
        </a:p>
      </dgm:t>
    </dgm:pt>
    <dgm:pt modelId="{ADF62BB3-91EF-49AF-8FD9-EEAF6827AAD7}" type="parTrans" cxnId="{614796BD-F1BF-4D6C-BF59-FDD588A6F815}">
      <dgm:prSet/>
      <dgm:spPr/>
      <dgm:t>
        <a:bodyPr/>
        <a:lstStyle/>
        <a:p>
          <a:endParaRPr lang="zh-TW" altLang="en-US"/>
        </a:p>
      </dgm:t>
    </dgm:pt>
    <dgm:pt modelId="{10A059EF-1301-4D21-AE56-282A6E6024CF}" type="sibTrans" cxnId="{614796BD-F1BF-4D6C-BF59-FDD588A6F815}">
      <dgm:prSet/>
      <dgm:spPr/>
      <dgm:t>
        <a:bodyPr/>
        <a:lstStyle/>
        <a:p>
          <a:endParaRPr lang="zh-TW" altLang="en-US"/>
        </a:p>
      </dgm:t>
    </dgm:pt>
    <dgm:pt modelId="{7FD8A2E8-00D5-4CD5-BD57-A7981009A7B5}">
      <dgm:prSet phldrT="[文字]" custT="1"/>
      <dgm:spPr>
        <a:solidFill>
          <a:srgbClr val="E9DDC1">
            <a:alpha val="90000"/>
          </a:srgbClr>
        </a:solidFill>
        <a:ln>
          <a:noFill/>
        </a:ln>
      </dgm:spPr>
      <dgm:t>
        <a:bodyPr/>
        <a:lstStyle/>
        <a:p>
          <a:r>
            <a:rPr lang="zh-TW" altLang="en-US" sz="2400" b="1" dirty="0" smtClean="0">
              <a:latin typeface="微軟正黑體" panose="020B0604030504040204" pitchFamily="34" charset="-120"/>
              <a:ea typeface="微軟正黑體" panose="020B0604030504040204" pitchFamily="34" charset="-120"/>
            </a:rPr>
            <a:t>整合資本市場資源</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E1277F7D-F07F-42ED-B94F-3C1621E1AAEF}" type="parTrans" cxnId="{D18B97C3-5A03-47D7-8E49-1C229DFE8EC3}">
      <dgm:prSet/>
      <dgm:spPr/>
      <dgm:t>
        <a:bodyPr/>
        <a:lstStyle/>
        <a:p>
          <a:endParaRPr lang="zh-TW" altLang="en-US"/>
        </a:p>
      </dgm:t>
    </dgm:pt>
    <dgm:pt modelId="{FFBF446C-38BD-4583-BF9E-5A3424E36FD3}" type="sibTrans" cxnId="{D18B97C3-5A03-47D7-8E49-1C229DFE8EC3}">
      <dgm:prSet/>
      <dgm:spPr/>
      <dgm:t>
        <a:bodyPr/>
        <a:lstStyle/>
        <a:p>
          <a:endParaRPr lang="zh-TW" altLang="en-US"/>
        </a:p>
      </dgm:t>
    </dgm:pt>
    <dgm:pt modelId="{0DFB1D81-1A9A-46CE-A17C-CD188F8EBF48}">
      <dgm:prSet phldrT="[文字]" custT="1"/>
      <dgm:spPr>
        <a:solidFill>
          <a:srgbClr val="E9DDC1">
            <a:alpha val="90000"/>
          </a:srgbClr>
        </a:solidFill>
        <a:ln>
          <a:noFill/>
        </a:ln>
      </dgm:spPr>
      <dgm:t>
        <a:bodyPr/>
        <a:lstStyle/>
        <a:p>
          <a:r>
            <a:rPr lang="zh-TW" altLang="en-US" sz="2400" b="1" dirty="0" smtClean="0">
              <a:latin typeface="微軟正黑體" panose="020B0604030504040204" pitchFamily="34" charset="-120"/>
              <a:ea typeface="微軟正黑體" panose="020B0604030504040204" pitchFamily="34" charset="-120"/>
            </a:rPr>
            <a:t>挹注資金協助創新創業</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0E6715C4-3135-492A-AE3A-6BEB7E95497B}" type="parTrans" cxnId="{EC20CC24-0E41-4341-B97A-8BD0EBF0CCD5}">
      <dgm:prSet/>
      <dgm:spPr/>
      <dgm:t>
        <a:bodyPr/>
        <a:lstStyle/>
        <a:p>
          <a:endParaRPr lang="zh-TW" altLang="en-US"/>
        </a:p>
      </dgm:t>
    </dgm:pt>
    <dgm:pt modelId="{DB3A9E81-B201-4101-AD23-60646D767E43}" type="sibTrans" cxnId="{EC20CC24-0E41-4341-B97A-8BD0EBF0CCD5}">
      <dgm:prSet/>
      <dgm:spPr/>
      <dgm:t>
        <a:bodyPr/>
        <a:lstStyle/>
        <a:p>
          <a:endParaRPr lang="zh-TW" altLang="en-US"/>
        </a:p>
      </dgm:t>
    </dgm:pt>
    <dgm:pt modelId="{6D4218EA-F1B9-4516-B758-24534B155128}">
      <dgm:prSet phldrT="[文字]" custT="1"/>
      <dgm:spPr>
        <a:solidFill>
          <a:srgbClr val="E9DDC1">
            <a:alpha val="90000"/>
          </a:srgbClr>
        </a:solidFill>
        <a:ln>
          <a:noFill/>
        </a:ln>
      </dgm:spPr>
      <dgm:t>
        <a:bodyPr/>
        <a:lstStyle/>
        <a:p>
          <a:r>
            <a:rPr lang="zh-TW" altLang="en-US" sz="2400" b="1" dirty="0" smtClean="0">
              <a:solidFill>
                <a:schemeClr val="tx1"/>
              </a:solidFill>
              <a:latin typeface="微軟正黑體" panose="020B0604030504040204" pitchFamily="34" charset="-120"/>
              <a:ea typeface="微軟正黑體" panose="020B0604030504040204" pitchFamily="34" charset="-120"/>
            </a:rPr>
            <a:t>強化與資本市場之連結</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240C7163-3CDE-4A5F-87CA-BC64A4F4F873}" type="parTrans" cxnId="{3BF9A8DB-5D0D-49B1-9C20-18D24129CA7E}">
      <dgm:prSet/>
      <dgm:spPr/>
      <dgm:t>
        <a:bodyPr/>
        <a:lstStyle/>
        <a:p>
          <a:endParaRPr lang="zh-TW" altLang="en-US"/>
        </a:p>
      </dgm:t>
    </dgm:pt>
    <dgm:pt modelId="{8D12F872-BFBA-4A1D-B5F8-2A86D28A807E}" type="sibTrans" cxnId="{3BF9A8DB-5D0D-49B1-9C20-18D24129CA7E}">
      <dgm:prSet/>
      <dgm:spPr/>
      <dgm:t>
        <a:bodyPr/>
        <a:lstStyle/>
        <a:p>
          <a:endParaRPr lang="zh-TW" altLang="en-US"/>
        </a:p>
      </dgm:t>
    </dgm:pt>
    <dgm:pt modelId="{F82A46C3-88BA-45DD-A665-4F05638FB659}" type="pres">
      <dgm:prSet presAssocID="{B17D17BB-2832-443F-A917-BA9663C96AE1}" presName="Name0" presStyleCnt="0">
        <dgm:presLayoutVars>
          <dgm:dir/>
          <dgm:animLvl val="lvl"/>
          <dgm:resizeHandles val="exact"/>
        </dgm:presLayoutVars>
      </dgm:prSet>
      <dgm:spPr/>
      <dgm:t>
        <a:bodyPr/>
        <a:lstStyle/>
        <a:p>
          <a:endParaRPr lang="zh-TW" altLang="en-US"/>
        </a:p>
      </dgm:t>
    </dgm:pt>
    <dgm:pt modelId="{2EFD89D5-509C-4344-92C4-965A86A26B81}" type="pres">
      <dgm:prSet presAssocID="{CB252A6A-4C91-4D50-AC55-79F55150A54C}" presName="linNode" presStyleCnt="0"/>
      <dgm:spPr/>
    </dgm:pt>
    <dgm:pt modelId="{6CFC98E6-EEAD-4541-9044-14E79CA995FC}" type="pres">
      <dgm:prSet presAssocID="{CB252A6A-4C91-4D50-AC55-79F55150A54C}" presName="parentText" presStyleLbl="node1" presStyleIdx="0" presStyleCnt="2">
        <dgm:presLayoutVars>
          <dgm:chMax val="1"/>
          <dgm:bulletEnabled val="1"/>
        </dgm:presLayoutVars>
      </dgm:prSet>
      <dgm:spPr/>
      <dgm:t>
        <a:bodyPr/>
        <a:lstStyle/>
        <a:p>
          <a:endParaRPr lang="zh-TW" altLang="en-US"/>
        </a:p>
      </dgm:t>
    </dgm:pt>
    <dgm:pt modelId="{3C44A251-4E4B-4396-9553-B5831B2EC62A}" type="pres">
      <dgm:prSet presAssocID="{CB252A6A-4C91-4D50-AC55-79F55150A54C}" presName="descendantText" presStyleLbl="alignAccFollowNode1" presStyleIdx="0" presStyleCnt="2" custScaleY="123337">
        <dgm:presLayoutVars>
          <dgm:bulletEnabled val="1"/>
        </dgm:presLayoutVars>
      </dgm:prSet>
      <dgm:spPr/>
      <dgm:t>
        <a:bodyPr/>
        <a:lstStyle/>
        <a:p>
          <a:endParaRPr lang="zh-TW" altLang="en-US"/>
        </a:p>
      </dgm:t>
    </dgm:pt>
    <dgm:pt modelId="{9B5BBED2-B1AB-419E-BCA6-BFEB47A19069}" type="pres">
      <dgm:prSet presAssocID="{4ED16C7A-0090-461C-A2D1-47040868E805}" presName="sp" presStyleCnt="0"/>
      <dgm:spPr/>
    </dgm:pt>
    <dgm:pt modelId="{586631C2-5A33-4D4E-A703-71C9968C1D01}" type="pres">
      <dgm:prSet presAssocID="{F396BF64-2A01-4C51-908E-EC11618D3E49}" presName="linNode" presStyleCnt="0"/>
      <dgm:spPr/>
    </dgm:pt>
    <dgm:pt modelId="{718AE807-D8F0-4559-B477-B19926401707}" type="pres">
      <dgm:prSet presAssocID="{F396BF64-2A01-4C51-908E-EC11618D3E49}" presName="parentText" presStyleLbl="node1" presStyleIdx="1" presStyleCnt="2">
        <dgm:presLayoutVars>
          <dgm:chMax val="1"/>
          <dgm:bulletEnabled val="1"/>
        </dgm:presLayoutVars>
      </dgm:prSet>
      <dgm:spPr/>
      <dgm:t>
        <a:bodyPr/>
        <a:lstStyle/>
        <a:p>
          <a:endParaRPr lang="zh-TW" altLang="en-US"/>
        </a:p>
      </dgm:t>
    </dgm:pt>
    <dgm:pt modelId="{8892885D-5097-4F27-95EB-6ACF10840181}" type="pres">
      <dgm:prSet presAssocID="{F396BF64-2A01-4C51-908E-EC11618D3E49}" presName="descendantText" presStyleLbl="alignAccFollowNode1" presStyleIdx="1" presStyleCnt="2" custScaleY="123337">
        <dgm:presLayoutVars>
          <dgm:bulletEnabled val="1"/>
        </dgm:presLayoutVars>
      </dgm:prSet>
      <dgm:spPr/>
      <dgm:t>
        <a:bodyPr/>
        <a:lstStyle/>
        <a:p>
          <a:endParaRPr lang="zh-TW" altLang="en-US"/>
        </a:p>
      </dgm:t>
    </dgm:pt>
  </dgm:ptLst>
  <dgm:cxnLst>
    <dgm:cxn modelId="{90DB920E-0855-4C04-9BCE-CC4EDA58AE81}" srcId="{CB252A6A-4C91-4D50-AC55-79F55150A54C}" destId="{7346B9F0-A7BF-4C36-9BD1-C5D9D0EFF347}" srcOrd="0" destOrd="0" parTransId="{AFB60521-18B5-4CA4-9649-FD2B95DFBA44}" sibTransId="{4AD85EF7-B397-403B-9861-04669D4F7E8A}"/>
    <dgm:cxn modelId="{6253579F-2325-447F-90D9-CC71099B73DE}" type="presOf" srcId="{7346B9F0-A7BF-4C36-9BD1-C5D9D0EFF347}" destId="{3C44A251-4E4B-4396-9553-B5831B2EC62A}" srcOrd="0" destOrd="0" presId="urn:microsoft.com/office/officeart/2005/8/layout/vList5"/>
    <dgm:cxn modelId="{824ED6AF-9271-4912-B0F9-8F5A4DB83B7C}" type="presOf" srcId="{F396BF64-2A01-4C51-908E-EC11618D3E49}" destId="{718AE807-D8F0-4559-B477-B19926401707}" srcOrd="0" destOrd="0" presId="urn:microsoft.com/office/officeart/2005/8/layout/vList5"/>
    <dgm:cxn modelId="{EC20CC24-0E41-4341-B97A-8BD0EBF0CCD5}" srcId="{F396BF64-2A01-4C51-908E-EC11618D3E49}" destId="{0DFB1D81-1A9A-46CE-A17C-CD188F8EBF48}" srcOrd="1" destOrd="0" parTransId="{0E6715C4-3135-492A-AE3A-6BEB7E95497B}" sibTransId="{DB3A9E81-B201-4101-AD23-60646D767E43}"/>
    <dgm:cxn modelId="{D0AC611D-66BE-4628-97E9-96B66E00FCD0}" type="presOf" srcId="{CB252A6A-4C91-4D50-AC55-79F55150A54C}" destId="{6CFC98E6-EEAD-4541-9044-14E79CA995FC}" srcOrd="0" destOrd="0" presId="urn:microsoft.com/office/officeart/2005/8/layout/vList5"/>
    <dgm:cxn modelId="{3BF9A8DB-5D0D-49B1-9C20-18D24129CA7E}" srcId="{F396BF64-2A01-4C51-908E-EC11618D3E49}" destId="{6D4218EA-F1B9-4516-B758-24534B155128}" srcOrd="2" destOrd="0" parTransId="{240C7163-3CDE-4A5F-87CA-BC64A4F4F873}" sibTransId="{8D12F872-BFBA-4A1D-B5F8-2A86D28A807E}"/>
    <dgm:cxn modelId="{FA6BBDA4-E3D9-42EE-B108-941D756BA362}" type="presOf" srcId="{B17D17BB-2832-443F-A917-BA9663C96AE1}" destId="{F82A46C3-88BA-45DD-A665-4F05638FB659}" srcOrd="0" destOrd="0" presId="urn:microsoft.com/office/officeart/2005/8/layout/vList5"/>
    <dgm:cxn modelId="{9152437E-7D93-49B4-98CF-41F1D4F3E483}" type="presOf" srcId="{7FD8A2E8-00D5-4CD5-BD57-A7981009A7B5}" destId="{8892885D-5097-4F27-95EB-6ACF10840181}" srcOrd="0" destOrd="0" presId="urn:microsoft.com/office/officeart/2005/8/layout/vList5"/>
    <dgm:cxn modelId="{1DF6FF51-BCFD-45CF-8B29-1A9A55EB274F}" type="presOf" srcId="{0DFB1D81-1A9A-46CE-A17C-CD188F8EBF48}" destId="{8892885D-5097-4F27-95EB-6ACF10840181}" srcOrd="0" destOrd="1" presId="urn:microsoft.com/office/officeart/2005/8/layout/vList5"/>
    <dgm:cxn modelId="{D18B97C3-5A03-47D7-8E49-1C229DFE8EC3}" srcId="{F396BF64-2A01-4C51-908E-EC11618D3E49}" destId="{7FD8A2E8-00D5-4CD5-BD57-A7981009A7B5}" srcOrd="0" destOrd="0" parTransId="{E1277F7D-F07F-42ED-B94F-3C1621E1AAEF}" sibTransId="{FFBF446C-38BD-4583-BF9E-5A3424E36FD3}"/>
    <dgm:cxn modelId="{CDA93BCE-5C23-4BFD-AD2C-4D4BD33FA6FC}" srcId="{B17D17BB-2832-443F-A917-BA9663C96AE1}" destId="{CB252A6A-4C91-4D50-AC55-79F55150A54C}" srcOrd="0" destOrd="0" parTransId="{651F5847-2D50-4553-BB1E-B73AB7390912}" sibTransId="{4ED16C7A-0090-461C-A2D1-47040868E805}"/>
    <dgm:cxn modelId="{E0B9DBBC-0654-49AA-ACFD-E34B31EC3347}" type="presOf" srcId="{6D4218EA-F1B9-4516-B758-24534B155128}" destId="{8892885D-5097-4F27-95EB-6ACF10840181}" srcOrd="0" destOrd="2" presId="urn:microsoft.com/office/officeart/2005/8/layout/vList5"/>
    <dgm:cxn modelId="{614796BD-F1BF-4D6C-BF59-FDD588A6F815}" srcId="{B17D17BB-2832-443F-A917-BA9663C96AE1}" destId="{F396BF64-2A01-4C51-908E-EC11618D3E49}" srcOrd="1" destOrd="0" parTransId="{ADF62BB3-91EF-49AF-8FD9-EEAF6827AAD7}" sibTransId="{10A059EF-1301-4D21-AE56-282A6E6024CF}"/>
    <dgm:cxn modelId="{BED808A6-AAF7-44C4-B89E-EDBC1B786F36}" type="presParOf" srcId="{F82A46C3-88BA-45DD-A665-4F05638FB659}" destId="{2EFD89D5-509C-4344-92C4-965A86A26B81}" srcOrd="0" destOrd="0" presId="urn:microsoft.com/office/officeart/2005/8/layout/vList5"/>
    <dgm:cxn modelId="{9C9D9997-6D11-4E02-88A9-FE0D05FF1A76}" type="presParOf" srcId="{2EFD89D5-509C-4344-92C4-965A86A26B81}" destId="{6CFC98E6-EEAD-4541-9044-14E79CA995FC}" srcOrd="0" destOrd="0" presId="urn:microsoft.com/office/officeart/2005/8/layout/vList5"/>
    <dgm:cxn modelId="{BF28DFE5-2C5F-45CB-BF46-357C23F6A5C0}" type="presParOf" srcId="{2EFD89D5-509C-4344-92C4-965A86A26B81}" destId="{3C44A251-4E4B-4396-9553-B5831B2EC62A}" srcOrd="1" destOrd="0" presId="urn:microsoft.com/office/officeart/2005/8/layout/vList5"/>
    <dgm:cxn modelId="{D419B8C8-BB9A-42F6-A553-D1DD544D9D14}" type="presParOf" srcId="{F82A46C3-88BA-45DD-A665-4F05638FB659}" destId="{9B5BBED2-B1AB-419E-BCA6-BFEB47A19069}" srcOrd="1" destOrd="0" presId="urn:microsoft.com/office/officeart/2005/8/layout/vList5"/>
    <dgm:cxn modelId="{33DA4453-AC74-4453-8F77-8CC9D2E16E34}" type="presParOf" srcId="{F82A46C3-88BA-45DD-A665-4F05638FB659}" destId="{586631C2-5A33-4D4E-A703-71C9968C1D01}" srcOrd="2" destOrd="0" presId="urn:microsoft.com/office/officeart/2005/8/layout/vList5"/>
    <dgm:cxn modelId="{493393CA-77F2-426A-820D-4C3032E3B82C}" type="presParOf" srcId="{586631C2-5A33-4D4E-A703-71C9968C1D01}" destId="{718AE807-D8F0-4559-B477-B19926401707}" srcOrd="0" destOrd="0" presId="urn:microsoft.com/office/officeart/2005/8/layout/vList5"/>
    <dgm:cxn modelId="{35F68322-DAA0-46BC-AB6B-DD01EAD5974A}" type="presParOf" srcId="{586631C2-5A33-4D4E-A703-71C9968C1D01}" destId="{8892885D-5097-4F27-95EB-6ACF108401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73022E-FB85-4D3D-8908-BA848FA932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DDDC3308-EF39-424A-B3CE-99720478DCB9}">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latin typeface="微軟正黑體" panose="020B0604030504040204" pitchFamily="34" charset="-120"/>
              <a:ea typeface="微軟正黑體" panose="020B0604030504040204" pitchFamily="34" charset="-120"/>
            </a:rPr>
            <a:t>標的案源</a:t>
          </a:r>
          <a:endParaRPr lang="zh-TW" altLang="en-US" sz="2800" dirty="0"/>
        </a:p>
      </dgm:t>
    </dgm:pt>
    <dgm:pt modelId="{90CB0D53-4201-4219-A8BC-35A811C01935}" type="parTrans" cxnId="{1E7758FC-047A-452E-9ADC-DED8FED6A64D}">
      <dgm:prSet/>
      <dgm:spPr/>
      <dgm:t>
        <a:bodyPr/>
        <a:lstStyle/>
        <a:p>
          <a:endParaRPr lang="zh-TW" altLang="en-US"/>
        </a:p>
      </dgm:t>
    </dgm:pt>
    <dgm:pt modelId="{C1EEC71F-A437-4EAB-8E82-685676F4C1EE}" type="sibTrans" cxnId="{1E7758FC-047A-452E-9ADC-DED8FED6A64D}">
      <dgm:prSet/>
      <dgm:spPr/>
      <dgm:t>
        <a:bodyPr/>
        <a:lstStyle/>
        <a:p>
          <a:endParaRPr lang="zh-TW" altLang="en-US"/>
        </a:p>
      </dgm:t>
    </dgm:pt>
    <dgm:pt modelId="{B9D30B3E-5E76-44B5-9280-7FCAE9EC1578}">
      <dgm:prSet phldrT="[文字]" custT="1"/>
      <dgm:spPr>
        <a:solidFill>
          <a:srgbClr val="E9DDC1">
            <a:alpha val="90000"/>
          </a:srgbClr>
        </a:solidFill>
        <a:ln>
          <a:noFill/>
        </a:ln>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與</a:t>
          </a:r>
          <a:r>
            <a:rPr lang="zh-TW" altLang="en-US" sz="1800" b="1" dirty="0" smtClean="0">
              <a:solidFill>
                <a:srgbClr val="FF0000"/>
              </a:solidFill>
              <a:latin typeface="微軟正黑體" panose="020B0604030504040204" pitchFamily="34" charset="-120"/>
              <a:ea typeface="微軟正黑體" panose="020B0604030504040204" pitchFamily="34" charset="-120"/>
            </a:rPr>
            <a:t>經濟部、國發會、育成中心</a:t>
          </a:r>
          <a:r>
            <a:rPr lang="zh-TW" altLang="en-US" sz="1800" b="1" dirty="0" smtClean="0">
              <a:latin typeface="微軟正黑體" panose="020B0604030504040204" pitchFamily="34" charset="-120"/>
              <a:ea typeface="微軟正黑體" panose="020B0604030504040204" pitchFamily="34" charset="-120"/>
            </a:rPr>
            <a:t>合作引薦</a:t>
          </a:r>
          <a:endParaRPr lang="zh-TW" altLang="en-US" sz="1800" dirty="0"/>
        </a:p>
      </dgm:t>
    </dgm:pt>
    <dgm:pt modelId="{64332371-A36B-400F-BF02-8E4DF66D362C}" type="parTrans" cxnId="{E2B66E60-41A0-453C-9861-074524166D37}">
      <dgm:prSet/>
      <dgm:spPr/>
      <dgm:t>
        <a:bodyPr/>
        <a:lstStyle/>
        <a:p>
          <a:endParaRPr lang="zh-TW" altLang="en-US"/>
        </a:p>
      </dgm:t>
    </dgm:pt>
    <dgm:pt modelId="{B7DED926-8133-4A07-B9EA-A838631D8A11}" type="sibTrans" cxnId="{E2B66E60-41A0-453C-9861-074524166D37}">
      <dgm:prSet/>
      <dgm:spPr/>
      <dgm:t>
        <a:bodyPr/>
        <a:lstStyle/>
        <a:p>
          <a:endParaRPr lang="zh-TW" altLang="en-US"/>
        </a:p>
      </dgm:t>
    </dgm:pt>
    <dgm:pt modelId="{0A96D5D8-EE5C-4734-97E2-E6052A5E34DA}">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latin typeface="微軟正黑體" panose="020B0604030504040204" pitchFamily="34" charset="-120"/>
              <a:ea typeface="微軟正黑體" panose="020B0604030504040204" pitchFamily="34" charset="-120"/>
            </a:rPr>
            <a:t>投資方式</a:t>
          </a:r>
          <a:endParaRPr lang="zh-TW" altLang="en-US" sz="2800" dirty="0"/>
        </a:p>
      </dgm:t>
    </dgm:pt>
    <dgm:pt modelId="{48183799-FB85-4A61-A75A-43FEB205A560}" type="parTrans" cxnId="{36183BBF-0D5B-47EF-8A47-C9DB49262BE0}">
      <dgm:prSet/>
      <dgm:spPr/>
      <dgm:t>
        <a:bodyPr/>
        <a:lstStyle/>
        <a:p>
          <a:endParaRPr lang="zh-TW" altLang="en-US"/>
        </a:p>
      </dgm:t>
    </dgm:pt>
    <dgm:pt modelId="{F60F9046-A341-46DD-8119-CEDADD6D96C3}" type="sibTrans" cxnId="{36183BBF-0D5B-47EF-8A47-C9DB49262BE0}">
      <dgm:prSet/>
      <dgm:spPr/>
      <dgm:t>
        <a:bodyPr/>
        <a:lstStyle/>
        <a:p>
          <a:endParaRPr lang="zh-TW" altLang="en-US"/>
        </a:p>
      </dgm:t>
    </dgm:pt>
    <dgm:pt modelId="{1F0469AD-FEE5-4BC0-BCCF-2E568639900D}">
      <dgm:prSet phldrT="[文字]" custT="1"/>
      <dgm:spPr>
        <a:solidFill>
          <a:srgbClr val="E9DDC1">
            <a:alpha val="90000"/>
          </a:srgbClr>
        </a:solidFill>
        <a:ln>
          <a:noFill/>
        </a:ln>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邀請上市櫃公司人才擔任業師，提供創業諮詢與輔導</a:t>
          </a:r>
          <a:endParaRPr lang="zh-TW" altLang="en-US" sz="1800" dirty="0"/>
        </a:p>
      </dgm:t>
    </dgm:pt>
    <dgm:pt modelId="{2340EF49-B0ED-478D-95A0-C4D32C45CD7A}" type="parTrans" cxnId="{18A3B3E3-1C93-4E0B-A875-9194D517063A}">
      <dgm:prSet/>
      <dgm:spPr/>
      <dgm:t>
        <a:bodyPr/>
        <a:lstStyle/>
        <a:p>
          <a:endParaRPr lang="zh-TW" altLang="en-US"/>
        </a:p>
      </dgm:t>
    </dgm:pt>
    <dgm:pt modelId="{AF7BCE08-BECC-41CF-92C7-B2A299A1D229}" type="sibTrans" cxnId="{18A3B3E3-1C93-4E0B-A875-9194D517063A}">
      <dgm:prSet/>
      <dgm:spPr/>
      <dgm:t>
        <a:bodyPr/>
        <a:lstStyle/>
        <a:p>
          <a:endParaRPr lang="zh-TW" altLang="en-US"/>
        </a:p>
      </dgm:t>
    </dgm:pt>
    <dgm:pt modelId="{3009227B-8952-4E95-A0DC-ACB2DB292EDE}">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latin typeface="微軟正黑體" panose="020B0604030504040204" pitchFamily="34" charset="-120"/>
              <a:ea typeface="微軟正黑體" panose="020B0604030504040204" pitchFamily="34" charset="-120"/>
            </a:rPr>
            <a:t>創新創業支援網路平台</a:t>
          </a:r>
          <a:endParaRPr lang="zh-TW" altLang="en-US" sz="2800" dirty="0"/>
        </a:p>
      </dgm:t>
    </dgm:pt>
    <dgm:pt modelId="{6D911EE1-B899-44AC-89FA-224E20BC6D5F}" type="parTrans" cxnId="{2ABBEEEB-43E9-4460-B898-2A7995EC0EE5}">
      <dgm:prSet/>
      <dgm:spPr/>
      <dgm:t>
        <a:bodyPr/>
        <a:lstStyle/>
        <a:p>
          <a:endParaRPr lang="zh-TW" altLang="en-US"/>
        </a:p>
      </dgm:t>
    </dgm:pt>
    <dgm:pt modelId="{B6D5066F-DDF8-4365-A3F7-DF98E5C3F8DE}" type="sibTrans" cxnId="{2ABBEEEB-43E9-4460-B898-2A7995EC0EE5}">
      <dgm:prSet/>
      <dgm:spPr/>
      <dgm:t>
        <a:bodyPr/>
        <a:lstStyle/>
        <a:p>
          <a:endParaRPr lang="zh-TW" altLang="en-US"/>
        </a:p>
      </dgm:t>
    </dgm:pt>
    <dgm:pt modelId="{183E078A-1FCE-4CE2-B019-8C3CA13AB500}">
      <dgm:prSet phldrT="[文字]" custT="1"/>
      <dgm:spPr>
        <a:solidFill>
          <a:srgbClr val="E9DDC1"/>
        </a:solidFill>
        <a:ln>
          <a:noFill/>
        </a:ln>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直接投資：</a:t>
          </a:r>
          <a:r>
            <a:rPr lang="zh-TW" sz="1800" b="1" dirty="0" smtClean="0">
              <a:latin typeface="微軟正黑體" panose="020B0604030504040204" pitchFamily="34" charset="-120"/>
              <a:ea typeface="微軟正黑體" panose="020B0604030504040204" pitchFamily="34" charset="-120"/>
            </a:rPr>
            <a:t>對個別創新創業企業之投資以其募資金額之一定比例或金額為限</a:t>
          </a:r>
          <a:endParaRPr lang="zh-TW" altLang="en-US" sz="1800" dirty="0"/>
        </a:p>
      </dgm:t>
    </dgm:pt>
    <dgm:pt modelId="{09170954-13E8-44DF-904D-C20933465F96}" type="parTrans" cxnId="{E4ABF870-8B9E-45BA-B052-8F88EA0FEE22}">
      <dgm:prSet/>
      <dgm:spPr/>
      <dgm:t>
        <a:bodyPr/>
        <a:lstStyle/>
        <a:p>
          <a:endParaRPr lang="zh-TW" altLang="en-US"/>
        </a:p>
      </dgm:t>
    </dgm:pt>
    <dgm:pt modelId="{38DDFBE0-D212-42D0-A88F-A55712F3B0AC}" type="sibTrans" cxnId="{E4ABF870-8B9E-45BA-B052-8F88EA0FEE22}">
      <dgm:prSet/>
      <dgm:spPr/>
      <dgm:t>
        <a:bodyPr/>
        <a:lstStyle/>
        <a:p>
          <a:endParaRPr lang="zh-TW" altLang="en-US"/>
        </a:p>
      </dgm:t>
    </dgm:pt>
    <dgm:pt modelId="{F3B252D0-8933-46B2-8D5F-5C020339F4D0}">
      <dgm:prSet custT="1"/>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創櫃板申請公司</a:t>
          </a:r>
          <a:endParaRPr lang="zh-TW" altLang="en-US" sz="1800" b="1" dirty="0">
            <a:latin typeface="微軟正黑體" panose="020B0604030504040204" pitchFamily="34" charset="-120"/>
            <a:ea typeface="微軟正黑體" panose="020B0604030504040204" pitchFamily="34" charset="-120"/>
          </a:endParaRPr>
        </a:p>
      </dgm:t>
    </dgm:pt>
    <dgm:pt modelId="{B6EFB043-E3A6-46FF-932E-FA7438C004CD}" type="parTrans" cxnId="{334CA732-175E-4720-A432-95E1C2A9C643}">
      <dgm:prSet/>
      <dgm:spPr/>
      <dgm:t>
        <a:bodyPr/>
        <a:lstStyle/>
        <a:p>
          <a:endParaRPr lang="zh-TW" altLang="en-US"/>
        </a:p>
      </dgm:t>
    </dgm:pt>
    <dgm:pt modelId="{346F2C8D-7B01-4082-A523-89DCCB3DCA0E}" type="sibTrans" cxnId="{334CA732-175E-4720-A432-95E1C2A9C643}">
      <dgm:prSet/>
      <dgm:spPr/>
      <dgm:t>
        <a:bodyPr/>
        <a:lstStyle/>
        <a:p>
          <a:endParaRPr lang="zh-TW" altLang="en-US"/>
        </a:p>
      </dgm:t>
    </dgm:pt>
    <dgm:pt modelId="{3B672E9E-885F-4B2A-A3D2-CF600F444C3D}">
      <dgm:prSet custT="1"/>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舉辦媒合會或創意競賽等</a:t>
          </a:r>
          <a:endParaRPr lang="zh-TW" altLang="en-US" sz="1800" b="1" dirty="0">
            <a:latin typeface="微軟正黑體" panose="020B0604030504040204" pitchFamily="34" charset="-120"/>
            <a:ea typeface="微軟正黑體" panose="020B0604030504040204" pitchFamily="34" charset="-120"/>
          </a:endParaRPr>
        </a:p>
      </dgm:t>
    </dgm:pt>
    <dgm:pt modelId="{D1D80AFC-8105-41C1-BFB2-EE19AD2D5C46}" type="parTrans" cxnId="{7077BC2F-CB36-4EA8-9EE8-369867923484}">
      <dgm:prSet/>
      <dgm:spPr/>
      <dgm:t>
        <a:bodyPr/>
        <a:lstStyle/>
        <a:p>
          <a:endParaRPr lang="zh-TW" altLang="en-US"/>
        </a:p>
      </dgm:t>
    </dgm:pt>
    <dgm:pt modelId="{904E7C39-7CE4-4141-A2A6-7A4B97721DEC}" type="sibTrans" cxnId="{7077BC2F-CB36-4EA8-9EE8-369867923484}">
      <dgm:prSet/>
      <dgm:spPr/>
      <dgm:t>
        <a:bodyPr/>
        <a:lstStyle/>
        <a:p>
          <a:endParaRPr lang="zh-TW" altLang="en-US"/>
        </a:p>
      </dgm:t>
    </dgm:pt>
    <dgm:pt modelId="{76AE9B21-5070-4FA7-8231-5D39BE0B70EB}">
      <dgm:prSet custT="1"/>
      <dgm:spPr>
        <a:solidFill>
          <a:srgbClr val="E9DDC1"/>
        </a:solidFill>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共同投資：透過由創投公司引進之民間資金共同出資，再投資新創公司</a:t>
          </a:r>
          <a:endParaRPr lang="zh-TW" altLang="en-US" sz="1800" b="1" dirty="0">
            <a:latin typeface="微軟正黑體" panose="020B0604030504040204" pitchFamily="34" charset="-120"/>
            <a:ea typeface="微軟正黑體" panose="020B0604030504040204" pitchFamily="34" charset="-120"/>
          </a:endParaRPr>
        </a:p>
      </dgm:t>
    </dgm:pt>
    <dgm:pt modelId="{9C792DC8-A0D2-4F93-BE0C-03789DAAE20A}" type="parTrans" cxnId="{4F301CB0-871D-4F04-919F-8E431B6E49D5}">
      <dgm:prSet/>
      <dgm:spPr/>
      <dgm:t>
        <a:bodyPr/>
        <a:lstStyle/>
        <a:p>
          <a:endParaRPr lang="zh-TW" altLang="en-US"/>
        </a:p>
      </dgm:t>
    </dgm:pt>
    <dgm:pt modelId="{17C14417-5034-4198-A5ED-1F5B67744730}" type="sibTrans" cxnId="{4F301CB0-871D-4F04-919F-8E431B6E49D5}">
      <dgm:prSet/>
      <dgm:spPr/>
      <dgm:t>
        <a:bodyPr/>
        <a:lstStyle/>
        <a:p>
          <a:endParaRPr lang="zh-TW" altLang="en-US"/>
        </a:p>
      </dgm:t>
    </dgm:pt>
    <dgm:pt modelId="{42BBF41B-9060-4807-AAAA-964FE59B2DC3}">
      <dgm:prSet custT="1"/>
      <dgm:spPr/>
      <dgm:t>
        <a:bodyPr/>
        <a:lstStyle/>
        <a:p>
          <a:pPr>
            <a:lnSpc>
              <a:spcPts val="2200"/>
            </a:lnSpc>
            <a:spcAft>
              <a:spcPts val="0"/>
            </a:spcAft>
          </a:pPr>
          <a:r>
            <a:rPr lang="zh-TW" altLang="en-US" sz="1800" b="1" dirty="0" smtClean="0">
              <a:latin typeface="微軟正黑體" panose="020B0604030504040204" pitchFamily="34" charset="-120"/>
              <a:ea typeface="微軟正黑體" panose="020B0604030504040204" pitchFamily="34" charset="-120"/>
            </a:rPr>
            <a:t>建置創新提案資料庫，以及尋找外部創新之上市櫃公司資料庫，促進雙方對接合作</a:t>
          </a:r>
          <a:endParaRPr lang="zh-TW" altLang="en-US" sz="1800" b="1" dirty="0">
            <a:latin typeface="微軟正黑體" panose="020B0604030504040204" pitchFamily="34" charset="-120"/>
            <a:ea typeface="微軟正黑體" panose="020B0604030504040204" pitchFamily="34" charset="-120"/>
          </a:endParaRPr>
        </a:p>
      </dgm:t>
    </dgm:pt>
    <dgm:pt modelId="{79018AD3-379D-480E-9535-19F1548EA32A}" type="parTrans" cxnId="{E9274213-22B7-4C7B-8890-A6B16B08ABEA}">
      <dgm:prSet/>
      <dgm:spPr/>
      <dgm:t>
        <a:bodyPr/>
        <a:lstStyle/>
        <a:p>
          <a:endParaRPr lang="zh-TW" altLang="en-US"/>
        </a:p>
      </dgm:t>
    </dgm:pt>
    <dgm:pt modelId="{3ED120E2-6F80-438E-8FFF-AFD98014C72D}" type="sibTrans" cxnId="{E9274213-22B7-4C7B-8890-A6B16B08ABEA}">
      <dgm:prSet/>
      <dgm:spPr/>
      <dgm:t>
        <a:bodyPr/>
        <a:lstStyle/>
        <a:p>
          <a:endParaRPr lang="zh-TW" altLang="en-US"/>
        </a:p>
      </dgm:t>
    </dgm:pt>
    <dgm:pt modelId="{A364EC33-3E2A-4831-A854-F63D72B41EBD}" type="pres">
      <dgm:prSet presAssocID="{8773022E-FB85-4D3D-8908-BA848FA9328F}" presName="Name0" presStyleCnt="0">
        <dgm:presLayoutVars>
          <dgm:dir/>
          <dgm:animLvl val="lvl"/>
          <dgm:resizeHandles val="exact"/>
        </dgm:presLayoutVars>
      </dgm:prSet>
      <dgm:spPr/>
      <dgm:t>
        <a:bodyPr/>
        <a:lstStyle/>
        <a:p>
          <a:endParaRPr lang="zh-TW" altLang="en-US"/>
        </a:p>
      </dgm:t>
    </dgm:pt>
    <dgm:pt modelId="{CBFD69FE-A6CE-45EF-AF88-86B4A0A8A02C}" type="pres">
      <dgm:prSet presAssocID="{DDDC3308-EF39-424A-B3CE-99720478DCB9}" presName="linNode" presStyleCnt="0"/>
      <dgm:spPr/>
    </dgm:pt>
    <dgm:pt modelId="{032B526A-4473-42E3-8789-51E1FBCD22F9}" type="pres">
      <dgm:prSet presAssocID="{DDDC3308-EF39-424A-B3CE-99720478DCB9}" presName="parentText" presStyleLbl="node1" presStyleIdx="0" presStyleCnt="3" custScaleX="75696">
        <dgm:presLayoutVars>
          <dgm:chMax val="1"/>
          <dgm:bulletEnabled val="1"/>
        </dgm:presLayoutVars>
      </dgm:prSet>
      <dgm:spPr/>
      <dgm:t>
        <a:bodyPr/>
        <a:lstStyle/>
        <a:p>
          <a:endParaRPr lang="zh-TW" altLang="en-US"/>
        </a:p>
      </dgm:t>
    </dgm:pt>
    <dgm:pt modelId="{9E0F1DB0-5B43-4FD9-AA1D-77EBB9FBEDE4}" type="pres">
      <dgm:prSet presAssocID="{DDDC3308-EF39-424A-B3CE-99720478DCB9}" presName="descendantText" presStyleLbl="alignAccFollowNode1" presStyleIdx="0" presStyleCnt="3" custScaleX="113278" custScaleY="120476">
        <dgm:presLayoutVars>
          <dgm:bulletEnabled val="1"/>
        </dgm:presLayoutVars>
      </dgm:prSet>
      <dgm:spPr/>
      <dgm:t>
        <a:bodyPr/>
        <a:lstStyle/>
        <a:p>
          <a:endParaRPr lang="zh-TW" altLang="en-US"/>
        </a:p>
      </dgm:t>
    </dgm:pt>
    <dgm:pt modelId="{51367E8B-6982-4A71-8A3E-1D5B7280A2F6}" type="pres">
      <dgm:prSet presAssocID="{C1EEC71F-A437-4EAB-8E82-685676F4C1EE}" presName="sp" presStyleCnt="0"/>
      <dgm:spPr/>
    </dgm:pt>
    <dgm:pt modelId="{AF6B89A9-CB48-4E0C-B498-6202B2822F03}" type="pres">
      <dgm:prSet presAssocID="{0A96D5D8-EE5C-4734-97E2-E6052A5E34DA}" presName="linNode" presStyleCnt="0"/>
      <dgm:spPr/>
    </dgm:pt>
    <dgm:pt modelId="{BB2128B1-5C3E-466A-835F-E80F1CE0E4A5}" type="pres">
      <dgm:prSet presAssocID="{0A96D5D8-EE5C-4734-97E2-E6052A5E34DA}" presName="parentText" presStyleLbl="node1" presStyleIdx="1" presStyleCnt="3" custScaleX="75696">
        <dgm:presLayoutVars>
          <dgm:chMax val="1"/>
          <dgm:bulletEnabled val="1"/>
        </dgm:presLayoutVars>
      </dgm:prSet>
      <dgm:spPr/>
      <dgm:t>
        <a:bodyPr/>
        <a:lstStyle/>
        <a:p>
          <a:endParaRPr lang="zh-TW" altLang="en-US"/>
        </a:p>
      </dgm:t>
    </dgm:pt>
    <dgm:pt modelId="{FF459550-3376-4D86-A0A2-41232ED99051}" type="pres">
      <dgm:prSet presAssocID="{0A96D5D8-EE5C-4734-97E2-E6052A5E34DA}" presName="descendantText" presStyleLbl="alignAccFollowNode1" presStyleIdx="1" presStyleCnt="3" custScaleX="113278" custScaleY="120476">
        <dgm:presLayoutVars>
          <dgm:bulletEnabled val="1"/>
        </dgm:presLayoutVars>
      </dgm:prSet>
      <dgm:spPr/>
      <dgm:t>
        <a:bodyPr/>
        <a:lstStyle/>
        <a:p>
          <a:endParaRPr lang="zh-TW" altLang="en-US"/>
        </a:p>
      </dgm:t>
    </dgm:pt>
    <dgm:pt modelId="{64736775-608C-4455-8017-A13AA1BA5FA9}" type="pres">
      <dgm:prSet presAssocID="{F60F9046-A341-46DD-8119-CEDADD6D96C3}" presName="sp" presStyleCnt="0"/>
      <dgm:spPr/>
    </dgm:pt>
    <dgm:pt modelId="{5911819C-6BA3-4A27-85E1-CFD0CCE4705C}" type="pres">
      <dgm:prSet presAssocID="{3009227B-8952-4E95-A0DC-ACB2DB292EDE}" presName="linNode" presStyleCnt="0"/>
      <dgm:spPr/>
    </dgm:pt>
    <dgm:pt modelId="{D856E0EA-29A1-493D-853A-5A48112AADF7}" type="pres">
      <dgm:prSet presAssocID="{3009227B-8952-4E95-A0DC-ACB2DB292EDE}" presName="parentText" presStyleLbl="node1" presStyleIdx="2" presStyleCnt="3" custScaleX="75696">
        <dgm:presLayoutVars>
          <dgm:chMax val="1"/>
          <dgm:bulletEnabled val="1"/>
        </dgm:presLayoutVars>
      </dgm:prSet>
      <dgm:spPr/>
      <dgm:t>
        <a:bodyPr/>
        <a:lstStyle/>
        <a:p>
          <a:endParaRPr lang="zh-TW" altLang="en-US"/>
        </a:p>
      </dgm:t>
    </dgm:pt>
    <dgm:pt modelId="{79BD2062-AC1D-497D-94B6-076C7DF65525}" type="pres">
      <dgm:prSet presAssocID="{3009227B-8952-4E95-A0DC-ACB2DB292EDE}" presName="descendantText" presStyleLbl="alignAccFollowNode1" presStyleIdx="2" presStyleCnt="3" custScaleX="113278" custScaleY="120476">
        <dgm:presLayoutVars>
          <dgm:bulletEnabled val="1"/>
        </dgm:presLayoutVars>
      </dgm:prSet>
      <dgm:spPr/>
      <dgm:t>
        <a:bodyPr/>
        <a:lstStyle/>
        <a:p>
          <a:endParaRPr lang="zh-TW" altLang="en-US"/>
        </a:p>
      </dgm:t>
    </dgm:pt>
  </dgm:ptLst>
  <dgm:cxnLst>
    <dgm:cxn modelId="{E2B66E60-41A0-453C-9861-074524166D37}" srcId="{DDDC3308-EF39-424A-B3CE-99720478DCB9}" destId="{B9D30B3E-5E76-44B5-9280-7FCAE9EC1578}" srcOrd="0" destOrd="0" parTransId="{64332371-A36B-400F-BF02-8E4DF66D362C}" sibTransId="{B7DED926-8133-4A07-B9EA-A838631D8A11}"/>
    <dgm:cxn modelId="{59B2990E-499C-4FE8-B314-6859E877D25D}" type="presOf" srcId="{0A96D5D8-EE5C-4734-97E2-E6052A5E34DA}" destId="{BB2128B1-5C3E-466A-835F-E80F1CE0E4A5}" srcOrd="0" destOrd="0" presId="urn:microsoft.com/office/officeart/2005/8/layout/vList5"/>
    <dgm:cxn modelId="{DCBB6391-6FB7-45BD-A42F-0FA2EE3E4991}" type="presOf" srcId="{DDDC3308-EF39-424A-B3CE-99720478DCB9}" destId="{032B526A-4473-42E3-8789-51E1FBCD22F9}" srcOrd="0" destOrd="0" presId="urn:microsoft.com/office/officeart/2005/8/layout/vList5"/>
    <dgm:cxn modelId="{7B9A2618-F23E-4E04-9570-6377ECF74D74}" type="presOf" srcId="{3B672E9E-885F-4B2A-A3D2-CF600F444C3D}" destId="{9E0F1DB0-5B43-4FD9-AA1D-77EBB9FBEDE4}" srcOrd="0" destOrd="2" presId="urn:microsoft.com/office/officeart/2005/8/layout/vList5"/>
    <dgm:cxn modelId="{1E7758FC-047A-452E-9ADC-DED8FED6A64D}" srcId="{8773022E-FB85-4D3D-8908-BA848FA9328F}" destId="{DDDC3308-EF39-424A-B3CE-99720478DCB9}" srcOrd="0" destOrd="0" parTransId="{90CB0D53-4201-4219-A8BC-35A811C01935}" sibTransId="{C1EEC71F-A437-4EAB-8E82-685676F4C1EE}"/>
    <dgm:cxn modelId="{E1A793C3-A0CF-4285-B41D-7A18C8D005E0}" type="presOf" srcId="{183E078A-1FCE-4CE2-B019-8C3CA13AB500}" destId="{FF459550-3376-4D86-A0A2-41232ED99051}" srcOrd="0" destOrd="0" presId="urn:microsoft.com/office/officeart/2005/8/layout/vList5"/>
    <dgm:cxn modelId="{8AB50ACB-512D-4BCC-9139-BFDBA22BE2E6}" type="presOf" srcId="{42BBF41B-9060-4807-AAAA-964FE59B2DC3}" destId="{79BD2062-AC1D-497D-94B6-076C7DF65525}" srcOrd="0" destOrd="1" presId="urn:microsoft.com/office/officeart/2005/8/layout/vList5"/>
    <dgm:cxn modelId="{167A7D84-DC01-46EB-A82E-2EBD84DCDD93}" type="presOf" srcId="{F3B252D0-8933-46B2-8D5F-5C020339F4D0}" destId="{9E0F1DB0-5B43-4FD9-AA1D-77EBB9FBEDE4}" srcOrd="0" destOrd="1" presId="urn:microsoft.com/office/officeart/2005/8/layout/vList5"/>
    <dgm:cxn modelId="{17C425B9-A914-42D1-AA0E-01300B432C7A}" type="presOf" srcId="{76AE9B21-5070-4FA7-8231-5D39BE0B70EB}" destId="{FF459550-3376-4D86-A0A2-41232ED99051}" srcOrd="0" destOrd="1" presId="urn:microsoft.com/office/officeart/2005/8/layout/vList5"/>
    <dgm:cxn modelId="{4F301CB0-871D-4F04-919F-8E431B6E49D5}" srcId="{0A96D5D8-EE5C-4734-97E2-E6052A5E34DA}" destId="{76AE9B21-5070-4FA7-8231-5D39BE0B70EB}" srcOrd="1" destOrd="0" parTransId="{9C792DC8-A0D2-4F93-BE0C-03789DAAE20A}" sibTransId="{17C14417-5034-4198-A5ED-1F5B67744730}"/>
    <dgm:cxn modelId="{E4ABF870-8B9E-45BA-B052-8F88EA0FEE22}" srcId="{0A96D5D8-EE5C-4734-97E2-E6052A5E34DA}" destId="{183E078A-1FCE-4CE2-B019-8C3CA13AB500}" srcOrd="0" destOrd="0" parTransId="{09170954-13E8-44DF-904D-C20933465F96}" sibTransId="{38DDFBE0-D212-42D0-A88F-A55712F3B0AC}"/>
    <dgm:cxn modelId="{7077BC2F-CB36-4EA8-9EE8-369867923484}" srcId="{DDDC3308-EF39-424A-B3CE-99720478DCB9}" destId="{3B672E9E-885F-4B2A-A3D2-CF600F444C3D}" srcOrd="2" destOrd="0" parTransId="{D1D80AFC-8105-41C1-BFB2-EE19AD2D5C46}" sibTransId="{904E7C39-7CE4-4141-A2A6-7A4B97721DEC}"/>
    <dgm:cxn modelId="{B550F865-7B7F-4ED7-B23F-8DDB3101D57F}" type="presOf" srcId="{3009227B-8952-4E95-A0DC-ACB2DB292EDE}" destId="{D856E0EA-29A1-493D-853A-5A48112AADF7}" srcOrd="0" destOrd="0" presId="urn:microsoft.com/office/officeart/2005/8/layout/vList5"/>
    <dgm:cxn modelId="{632A3FD8-5DD5-4DE7-ACEF-EC6E7C0AD0AA}" type="presOf" srcId="{B9D30B3E-5E76-44B5-9280-7FCAE9EC1578}" destId="{9E0F1DB0-5B43-4FD9-AA1D-77EBB9FBEDE4}" srcOrd="0" destOrd="0" presId="urn:microsoft.com/office/officeart/2005/8/layout/vList5"/>
    <dgm:cxn modelId="{18A3B3E3-1C93-4E0B-A875-9194D517063A}" srcId="{3009227B-8952-4E95-A0DC-ACB2DB292EDE}" destId="{1F0469AD-FEE5-4BC0-BCCF-2E568639900D}" srcOrd="0" destOrd="0" parTransId="{2340EF49-B0ED-478D-95A0-C4D32C45CD7A}" sibTransId="{AF7BCE08-BECC-41CF-92C7-B2A299A1D229}"/>
    <dgm:cxn modelId="{E9274213-22B7-4C7B-8890-A6B16B08ABEA}" srcId="{3009227B-8952-4E95-A0DC-ACB2DB292EDE}" destId="{42BBF41B-9060-4807-AAAA-964FE59B2DC3}" srcOrd="1" destOrd="0" parTransId="{79018AD3-379D-480E-9535-19F1548EA32A}" sibTransId="{3ED120E2-6F80-438E-8FFF-AFD98014C72D}"/>
    <dgm:cxn modelId="{FC712C8D-9A50-4ACB-8AB2-EB61D25FBD25}" type="presOf" srcId="{1F0469AD-FEE5-4BC0-BCCF-2E568639900D}" destId="{79BD2062-AC1D-497D-94B6-076C7DF65525}" srcOrd="0" destOrd="0" presId="urn:microsoft.com/office/officeart/2005/8/layout/vList5"/>
    <dgm:cxn modelId="{36183BBF-0D5B-47EF-8A47-C9DB49262BE0}" srcId="{8773022E-FB85-4D3D-8908-BA848FA9328F}" destId="{0A96D5D8-EE5C-4734-97E2-E6052A5E34DA}" srcOrd="1" destOrd="0" parTransId="{48183799-FB85-4A61-A75A-43FEB205A560}" sibTransId="{F60F9046-A341-46DD-8119-CEDADD6D96C3}"/>
    <dgm:cxn modelId="{9A7D5EE4-A5B9-4808-BDBA-9279F9A60221}" type="presOf" srcId="{8773022E-FB85-4D3D-8908-BA848FA9328F}" destId="{A364EC33-3E2A-4831-A854-F63D72B41EBD}" srcOrd="0" destOrd="0" presId="urn:microsoft.com/office/officeart/2005/8/layout/vList5"/>
    <dgm:cxn modelId="{2ABBEEEB-43E9-4460-B898-2A7995EC0EE5}" srcId="{8773022E-FB85-4D3D-8908-BA848FA9328F}" destId="{3009227B-8952-4E95-A0DC-ACB2DB292EDE}" srcOrd="2" destOrd="0" parTransId="{6D911EE1-B899-44AC-89FA-224E20BC6D5F}" sibTransId="{B6D5066F-DDF8-4365-A3F7-DF98E5C3F8DE}"/>
    <dgm:cxn modelId="{334CA732-175E-4720-A432-95E1C2A9C643}" srcId="{DDDC3308-EF39-424A-B3CE-99720478DCB9}" destId="{F3B252D0-8933-46B2-8D5F-5C020339F4D0}" srcOrd="1" destOrd="0" parTransId="{B6EFB043-E3A6-46FF-932E-FA7438C004CD}" sibTransId="{346F2C8D-7B01-4082-A523-89DCCB3DCA0E}"/>
    <dgm:cxn modelId="{7697F69D-EA1C-41FB-B83E-B85F02C3176D}" type="presParOf" srcId="{A364EC33-3E2A-4831-A854-F63D72B41EBD}" destId="{CBFD69FE-A6CE-45EF-AF88-86B4A0A8A02C}" srcOrd="0" destOrd="0" presId="urn:microsoft.com/office/officeart/2005/8/layout/vList5"/>
    <dgm:cxn modelId="{28968BAD-CF97-4832-96F4-B6326F604B76}" type="presParOf" srcId="{CBFD69FE-A6CE-45EF-AF88-86B4A0A8A02C}" destId="{032B526A-4473-42E3-8789-51E1FBCD22F9}" srcOrd="0" destOrd="0" presId="urn:microsoft.com/office/officeart/2005/8/layout/vList5"/>
    <dgm:cxn modelId="{8D68A6E5-199D-41D3-A63E-5935DC76E5D8}" type="presParOf" srcId="{CBFD69FE-A6CE-45EF-AF88-86B4A0A8A02C}" destId="{9E0F1DB0-5B43-4FD9-AA1D-77EBB9FBEDE4}" srcOrd="1" destOrd="0" presId="urn:microsoft.com/office/officeart/2005/8/layout/vList5"/>
    <dgm:cxn modelId="{E193C750-8D76-4B98-9E81-E41CDED26AEC}" type="presParOf" srcId="{A364EC33-3E2A-4831-A854-F63D72B41EBD}" destId="{51367E8B-6982-4A71-8A3E-1D5B7280A2F6}" srcOrd="1" destOrd="0" presId="urn:microsoft.com/office/officeart/2005/8/layout/vList5"/>
    <dgm:cxn modelId="{A6AE4F11-7DB6-4C86-9D7A-7569E5C16E06}" type="presParOf" srcId="{A364EC33-3E2A-4831-A854-F63D72B41EBD}" destId="{AF6B89A9-CB48-4E0C-B498-6202B2822F03}" srcOrd="2" destOrd="0" presId="urn:microsoft.com/office/officeart/2005/8/layout/vList5"/>
    <dgm:cxn modelId="{C49C9D37-1FA5-4B2B-A2A8-AC2D30542095}" type="presParOf" srcId="{AF6B89A9-CB48-4E0C-B498-6202B2822F03}" destId="{BB2128B1-5C3E-466A-835F-E80F1CE0E4A5}" srcOrd="0" destOrd="0" presId="urn:microsoft.com/office/officeart/2005/8/layout/vList5"/>
    <dgm:cxn modelId="{88FC3F14-14AC-4432-99D2-B121AE51A67E}" type="presParOf" srcId="{AF6B89A9-CB48-4E0C-B498-6202B2822F03}" destId="{FF459550-3376-4D86-A0A2-41232ED99051}" srcOrd="1" destOrd="0" presId="urn:microsoft.com/office/officeart/2005/8/layout/vList5"/>
    <dgm:cxn modelId="{B43B875B-E25A-4C42-8A9A-04314D74500B}" type="presParOf" srcId="{A364EC33-3E2A-4831-A854-F63D72B41EBD}" destId="{64736775-608C-4455-8017-A13AA1BA5FA9}" srcOrd="3" destOrd="0" presId="urn:microsoft.com/office/officeart/2005/8/layout/vList5"/>
    <dgm:cxn modelId="{9B5CDEBF-EC9F-4896-93AD-EA82EDA96487}" type="presParOf" srcId="{A364EC33-3E2A-4831-A854-F63D72B41EBD}" destId="{5911819C-6BA3-4A27-85E1-CFD0CCE4705C}" srcOrd="4" destOrd="0" presId="urn:microsoft.com/office/officeart/2005/8/layout/vList5"/>
    <dgm:cxn modelId="{C8F31693-B8AF-4485-9164-1896CDED32F6}" type="presParOf" srcId="{5911819C-6BA3-4A27-85E1-CFD0CCE4705C}" destId="{D856E0EA-29A1-493D-853A-5A48112AADF7}" srcOrd="0" destOrd="0" presId="urn:microsoft.com/office/officeart/2005/8/layout/vList5"/>
    <dgm:cxn modelId="{2CF2E9AA-766D-417E-91EF-2CB803409156}" type="presParOf" srcId="{5911819C-6BA3-4A27-85E1-CFD0CCE4705C}" destId="{79BD2062-AC1D-497D-94B6-076C7DF65525}"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18D65-A484-4671-9A0A-302566E8156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zh-TW" altLang="en-US"/>
        </a:p>
      </dgm:t>
    </dgm:pt>
    <dgm:pt modelId="{12FB6D56-9A9A-42AB-B920-D3ADD4DFEAAE}">
      <dgm:prSet phldrT="[文字]" custT="1"/>
      <dgm:spPr>
        <a:solidFill>
          <a:srgbClr val="D4BC86"/>
        </a:solidFill>
      </dgm:spPr>
      <dgm:t>
        <a:bodyPr/>
        <a:lstStyle/>
        <a:p>
          <a:pPr marL="0" algn="ctr" defTabSz="914400" rtl="0" eaLnBrk="1" latinLnBrk="0" hangingPunct="1"/>
          <a:endParaRPr lang="en-US" altLang="zh-TW" sz="3600" b="1" kern="1200" smtClean="0">
            <a:latin typeface="微軟正黑體" panose="020B0604030504040204" pitchFamily="34" charset="-120"/>
            <a:ea typeface="微軟正黑體" panose="020B0604030504040204" pitchFamily="34" charset="-120"/>
            <a:cs typeface="+mn-cs"/>
          </a:endParaRPr>
        </a:p>
        <a:p>
          <a:pPr marL="0" algn="ctr" defTabSz="914400" rtl="0" eaLnBrk="1" latinLnBrk="0" hangingPunct="1"/>
          <a:endParaRPr lang="zh-TW" altLang="en-US" sz="800" b="1" kern="1200" dirty="0">
            <a:latin typeface="微軟正黑體" panose="020B0604030504040204" pitchFamily="34" charset="-120"/>
            <a:ea typeface="微軟正黑體" panose="020B0604030504040204" pitchFamily="34" charset="-120"/>
            <a:cs typeface="+mn-cs"/>
          </a:endParaRPr>
        </a:p>
      </dgm:t>
    </dgm:pt>
    <dgm:pt modelId="{52B3A5B3-2FDA-46E0-BBB0-BF79BBA17F87}" type="parTrans" cxnId="{590DC760-3512-41E0-A079-17DC334FD35C}">
      <dgm:prSet/>
      <dgm:spPr/>
      <dgm:t>
        <a:bodyPr/>
        <a:lstStyle/>
        <a:p>
          <a:endParaRPr lang="zh-TW" altLang="en-US">
            <a:latin typeface="Times New Roman" pitchFamily="18" charset="0"/>
            <a:ea typeface="標楷體" pitchFamily="65" charset="-120"/>
            <a:cs typeface="Times New Roman" pitchFamily="18" charset="0"/>
          </a:endParaRPr>
        </a:p>
      </dgm:t>
    </dgm:pt>
    <dgm:pt modelId="{AA243AD5-A556-46F8-B4AF-155F9F2BCC33}" type="sibTrans" cxnId="{590DC760-3512-41E0-A079-17DC334FD35C}">
      <dgm:prSet/>
      <dgm:spPr/>
      <dgm:t>
        <a:bodyPr/>
        <a:lstStyle/>
        <a:p>
          <a:endParaRPr lang="zh-TW" altLang="en-US">
            <a:latin typeface="Times New Roman" pitchFamily="18" charset="0"/>
            <a:ea typeface="標楷體" pitchFamily="65" charset="-120"/>
            <a:cs typeface="Times New Roman" pitchFamily="18" charset="0"/>
          </a:endParaRPr>
        </a:p>
      </dgm:t>
    </dgm:pt>
    <dgm:pt modelId="{62C3B490-48EA-4323-B0A7-092CF6317FD1}">
      <dgm:prSet phldrT="[文字]" custT="1"/>
      <dgm:spPr>
        <a:solidFill>
          <a:srgbClr val="D4BC86"/>
        </a:solidFill>
      </dgm:spPr>
      <dgm:t>
        <a:bodyPr/>
        <a:lstStyle/>
        <a:p>
          <a:pPr marL="0" algn="ctr" defTabSz="914400" rtl="0" eaLnBrk="1" latinLnBrk="0" hangingPunct="1"/>
          <a:endParaRPr lang="zh-TW" altLang="en-US" sz="800" b="1" kern="1200" dirty="0">
            <a:solidFill>
              <a:schemeClr val="tx1"/>
            </a:solidFill>
            <a:latin typeface="微軟正黑體" panose="020B0604030504040204" pitchFamily="34" charset="-120"/>
            <a:ea typeface="微軟正黑體" panose="020B0604030504040204" pitchFamily="34" charset="-120"/>
            <a:cs typeface="+mn-cs"/>
          </a:endParaRPr>
        </a:p>
      </dgm:t>
    </dgm:pt>
    <dgm:pt modelId="{E948DE4F-A64A-4ED4-A9E5-7319A775D147}" type="parTrans" cxnId="{8E3BCE74-6A06-4721-A40B-4F770C7BFF46}">
      <dgm:prSet/>
      <dgm:spPr/>
      <dgm:t>
        <a:bodyPr/>
        <a:lstStyle/>
        <a:p>
          <a:endParaRPr lang="zh-TW" altLang="en-US">
            <a:latin typeface="Times New Roman" pitchFamily="18" charset="0"/>
            <a:ea typeface="標楷體" pitchFamily="65" charset="-120"/>
            <a:cs typeface="Times New Roman" pitchFamily="18" charset="0"/>
          </a:endParaRPr>
        </a:p>
      </dgm:t>
    </dgm:pt>
    <dgm:pt modelId="{239F3D02-12C0-4651-935E-B18E884D4AD6}" type="sibTrans" cxnId="{8E3BCE74-6A06-4721-A40B-4F770C7BFF46}">
      <dgm:prSet/>
      <dgm:spPr/>
      <dgm:t>
        <a:bodyPr/>
        <a:lstStyle/>
        <a:p>
          <a:endParaRPr lang="zh-TW" altLang="en-US">
            <a:latin typeface="Times New Roman" pitchFamily="18" charset="0"/>
            <a:ea typeface="標楷體" pitchFamily="65" charset="-120"/>
            <a:cs typeface="Times New Roman" pitchFamily="18" charset="0"/>
          </a:endParaRPr>
        </a:p>
      </dgm:t>
    </dgm:pt>
    <dgm:pt modelId="{834EB098-E5B3-472F-999A-FD3F39686248}">
      <dgm:prSet phldrT="[文字]" custT="1"/>
      <dgm:spPr>
        <a:solidFill>
          <a:srgbClr val="D4BC86"/>
        </a:solidFill>
      </dgm:spPr>
      <dgm:t>
        <a:bodyPr/>
        <a:lstStyle/>
        <a:p>
          <a:pPr marL="0" algn="ctr" defTabSz="914400" rtl="0" eaLnBrk="1" latinLnBrk="0" hangingPunct="1"/>
          <a:endParaRPr lang="zh-TW" altLang="en-US" sz="800" b="1" kern="1200" dirty="0">
            <a:solidFill>
              <a:schemeClr val="tx1"/>
            </a:solidFill>
            <a:latin typeface="微軟正黑體" panose="020B0604030504040204" pitchFamily="34" charset="-120"/>
            <a:ea typeface="微軟正黑體" panose="020B0604030504040204" pitchFamily="34" charset="-120"/>
            <a:cs typeface="+mn-cs"/>
          </a:endParaRPr>
        </a:p>
      </dgm:t>
    </dgm:pt>
    <dgm:pt modelId="{97255563-7295-47D6-ACFF-6004089BE94F}" type="sibTrans" cxnId="{66B268F1-55C4-467C-9A9B-72ABC194B580}">
      <dgm:prSet/>
      <dgm:spPr/>
      <dgm:t>
        <a:bodyPr/>
        <a:lstStyle/>
        <a:p>
          <a:endParaRPr lang="zh-TW" altLang="en-US">
            <a:latin typeface="Times New Roman" pitchFamily="18" charset="0"/>
            <a:ea typeface="標楷體" pitchFamily="65" charset="-120"/>
            <a:cs typeface="Times New Roman" pitchFamily="18" charset="0"/>
          </a:endParaRPr>
        </a:p>
      </dgm:t>
    </dgm:pt>
    <dgm:pt modelId="{576213C8-F71A-4484-AC46-D2283980385F}" type="parTrans" cxnId="{66B268F1-55C4-467C-9A9B-72ABC194B580}">
      <dgm:prSet/>
      <dgm:spPr/>
      <dgm:t>
        <a:bodyPr/>
        <a:lstStyle/>
        <a:p>
          <a:endParaRPr lang="zh-TW" altLang="en-US">
            <a:latin typeface="Times New Roman" pitchFamily="18" charset="0"/>
            <a:ea typeface="標楷體" pitchFamily="65" charset="-120"/>
            <a:cs typeface="Times New Roman" pitchFamily="18" charset="0"/>
          </a:endParaRPr>
        </a:p>
      </dgm:t>
    </dgm:pt>
    <dgm:pt modelId="{B4A7B20E-CF89-4468-802B-AF17400E66AD}" type="pres">
      <dgm:prSet presAssocID="{E2C18D65-A484-4671-9A0A-302566E81564}" presName="compositeShape" presStyleCnt="0">
        <dgm:presLayoutVars>
          <dgm:chMax val="7"/>
          <dgm:dir/>
          <dgm:resizeHandles val="exact"/>
        </dgm:presLayoutVars>
      </dgm:prSet>
      <dgm:spPr/>
      <dgm:t>
        <a:bodyPr/>
        <a:lstStyle/>
        <a:p>
          <a:endParaRPr lang="zh-TW" altLang="en-US"/>
        </a:p>
      </dgm:t>
    </dgm:pt>
    <dgm:pt modelId="{1FA0ADA9-BD4B-4A6F-BF86-42DD8D1721D9}" type="pres">
      <dgm:prSet presAssocID="{E2C18D65-A484-4671-9A0A-302566E81564}" presName="wedge1" presStyleLbl="node1" presStyleIdx="0" presStyleCnt="3" custLinFactNeighborX="-735" custLinFactNeighborY="718"/>
      <dgm:spPr/>
      <dgm:t>
        <a:bodyPr/>
        <a:lstStyle/>
        <a:p>
          <a:endParaRPr lang="zh-TW" altLang="en-US"/>
        </a:p>
      </dgm:t>
    </dgm:pt>
    <dgm:pt modelId="{6DCACDAD-592D-4F78-8EC7-6096F327BD4B}" type="pres">
      <dgm:prSet presAssocID="{E2C18D65-A484-4671-9A0A-302566E81564}" presName="wedge1Tx" presStyleLbl="node1" presStyleIdx="0" presStyleCnt="3">
        <dgm:presLayoutVars>
          <dgm:chMax val="0"/>
          <dgm:chPref val="0"/>
          <dgm:bulletEnabled val="1"/>
        </dgm:presLayoutVars>
      </dgm:prSet>
      <dgm:spPr/>
      <dgm:t>
        <a:bodyPr/>
        <a:lstStyle/>
        <a:p>
          <a:endParaRPr lang="zh-TW" altLang="en-US"/>
        </a:p>
      </dgm:t>
    </dgm:pt>
    <dgm:pt modelId="{4C3EC32F-2F9D-4B0A-B43C-59B171E1E50F}" type="pres">
      <dgm:prSet presAssocID="{E2C18D65-A484-4671-9A0A-302566E81564}" presName="wedge2" presStyleLbl="node1" presStyleIdx="1" presStyleCnt="3" custLinFactNeighborX="1792" custLinFactNeighborY="677"/>
      <dgm:spPr/>
      <dgm:t>
        <a:bodyPr/>
        <a:lstStyle/>
        <a:p>
          <a:endParaRPr lang="zh-TW" altLang="en-US"/>
        </a:p>
      </dgm:t>
    </dgm:pt>
    <dgm:pt modelId="{D6A03169-64CA-4F3A-99C8-38A5E56234E9}" type="pres">
      <dgm:prSet presAssocID="{E2C18D65-A484-4671-9A0A-302566E81564}" presName="wedge2Tx" presStyleLbl="node1" presStyleIdx="1" presStyleCnt="3">
        <dgm:presLayoutVars>
          <dgm:chMax val="0"/>
          <dgm:chPref val="0"/>
          <dgm:bulletEnabled val="1"/>
        </dgm:presLayoutVars>
      </dgm:prSet>
      <dgm:spPr/>
      <dgm:t>
        <a:bodyPr/>
        <a:lstStyle/>
        <a:p>
          <a:endParaRPr lang="zh-TW" altLang="en-US"/>
        </a:p>
      </dgm:t>
    </dgm:pt>
    <dgm:pt modelId="{B57114F3-A9E2-4C80-8FA0-F6400CB124AE}" type="pres">
      <dgm:prSet presAssocID="{E2C18D65-A484-4671-9A0A-302566E81564}" presName="wedge3" presStyleLbl="node1" presStyleIdx="2" presStyleCnt="3" custLinFactNeighborX="323" custLinFactNeighborY="-2184"/>
      <dgm:spPr/>
      <dgm:t>
        <a:bodyPr/>
        <a:lstStyle/>
        <a:p>
          <a:endParaRPr lang="zh-TW" altLang="en-US"/>
        </a:p>
      </dgm:t>
    </dgm:pt>
    <dgm:pt modelId="{6287D684-3774-40DD-AE90-4A0DF33C56DD}" type="pres">
      <dgm:prSet presAssocID="{E2C18D65-A484-4671-9A0A-302566E81564}" presName="wedge3Tx" presStyleLbl="node1" presStyleIdx="2" presStyleCnt="3">
        <dgm:presLayoutVars>
          <dgm:chMax val="0"/>
          <dgm:chPref val="0"/>
          <dgm:bulletEnabled val="1"/>
        </dgm:presLayoutVars>
      </dgm:prSet>
      <dgm:spPr/>
      <dgm:t>
        <a:bodyPr/>
        <a:lstStyle/>
        <a:p>
          <a:endParaRPr lang="zh-TW" altLang="en-US"/>
        </a:p>
      </dgm:t>
    </dgm:pt>
  </dgm:ptLst>
  <dgm:cxnLst>
    <dgm:cxn modelId="{3894B592-316E-4D1E-AEDA-B1F10A9FF146}" type="presOf" srcId="{E2C18D65-A484-4671-9A0A-302566E81564}" destId="{B4A7B20E-CF89-4468-802B-AF17400E66AD}" srcOrd="0" destOrd="0" presId="urn:microsoft.com/office/officeart/2005/8/layout/chart3"/>
    <dgm:cxn modelId="{66B268F1-55C4-467C-9A9B-72ABC194B580}" srcId="{E2C18D65-A484-4671-9A0A-302566E81564}" destId="{834EB098-E5B3-472F-999A-FD3F39686248}" srcOrd="1" destOrd="0" parTransId="{576213C8-F71A-4484-AC46-D2283980385F}" sibTransId="{97255563-7295-47D6-ACFF-6004089BE94F}"/>
    <dgm:cxn modelId="{8E3BCE74-6A06-4721-A40B-4F770C7BFF46}" srcId="{E2C18D65-A484-4671-9A0A-302566E81564}" destId="{62C3B490-48EA-4323-B0A7-092CF6317FD1}" srcOrd="2" destOrd="0" parTransId="{E948DE4F-A64A-4ED4-A9E5-7319A775D147}" sibTransId="{239F3D02-12C0-4651-935E-B18E884D4AD6}"/>
    <dgm:cxn modelId="{2AB50711-4048-4D22-84C5-E40BB9308D0B}" type="presOf" srcId="{12FB6D56-9A9A-42AB-B920-D3ADD4DFEAAE}" destId="{6DCACDAD-592D-4F78-8EC7-6096F327BD4B}" srcOrd="1" destOrd="0" presId="urn:microsoft.com/office/officeart/2005/8/layout/chart3"/>
    <dgm:cxn modelId="{CC5CCAEF-3515-4214-856A-9D976050F255}" type="presOf" srcId="{834EB098-E5B3-472F-999A-FD3F39686248}" destId="{D6A03169-64CA-4F3A-99C8-38A5E56234E9}" srcOrd="1" destOrd="0" presId="urn:microsoft.com/office/officeart/2005/8/layout/chart3"/>
    <dgm:cxn modelId="{D2291E0E-FF5B-4D8B-9E5F-39B5AA64DF4A}" type="presOf" srcId="{62C3B490-48EA-4323-B0A7-092CF6317FD1}" destId="{6287D684-3774-40DD-AE90-4A0DF33C56DD}" srcOrd="1" destOrd="0" presId="urn:microsoft.com/office/officeart/2005/8/layout/chart3"/>
    <dgm:cxn modelId="{590DC760-3512-41E0-A079-17DC334FD35C}" srcId="{E2C18D65-A484-4671-9A0A-302566E81564}" destId="{12FB6D56-9A9A-42AB-B920-D3ADD4DFEAAE}" srcOrd="0" destOrd="0" parTransId="{52B3A5B3-2FDA-46E0-BBB0-BF79BBA17F87}" sibTransId="{AA243AD5-A556-46F8-B4AF-155F9F2BCC33}"/>
    <dgm:cxn modelId="{B1E71EBF-4FFA-4193-8128-B717308AD95C}" type="presOf" srcId="{62C3B490-48EA-4323-B0A7-092CF6317FD1}" destId="{B57114F3-A9E2-4C80-8FA0-F6400CB124AE}" srcOrd="0" destOrd="0" presId="urn:microsoft.com/office/officeart/2005/8/layout/chart3"/>
    <dgm:cxn modelId="{F3DC7BFA-5C84-461D-9AC5-4397D070AED6}" type="presOf" srcId="{834EB098-E5B3-472F-999A-FD3F39686248}" destId="{4C3EC32F-2F9D-4B0A-B43C-59B171E1E50F}" srcOrd="0" destOrd="0" presId="urn:microsoft.com/office/officeart/2005/8/layout/chart3"/>
    <dgm:cxn modelId="{E0008E16-CD43-4AB3-9BCD-E529D8EE48F9}" type="presOf" srcId="{12FB6D56-9A9A-42AB-B920-D3ADD4DFEAAE}" destId="{1FA0ADA9-BD4B-4A6F-BF86-42DD8D1721D9}" srcOrd="0" destOrd="0" presId="urn:microsoft.com/office/officeart/2005/8/layout/chart3"/>
    <dgm:cxn modelId="{B893AE60-C52B-4992-861F-CD77E477A159}" type="presParOf" srcId="{B4A7B20E-CF89-4468-802B-AF17400E66AD}" destId="{1FA0ADA9-BD4B-4A6F-BF86-42DD8D1721D9}" srcOrd="0" destOrd="0" presId="urn:microsoft.com/office/officeart/2005/8/layout/chart3"/>
    <dgm:cxn modelId="{FF2FD231-9C6D-4E96-BFF4-7F85991A1212}" type="presParOf" srcId="{B4A7B20E-CF89-4468-802B-AF17400E66AD}" destId="{6DCACDAD-592D-4F78-8EC7-6096F327BD4B}" srcOrd="1" destOrd="0" presId="urn:microsoft.com/office/officeart/2005/8/layout/chart3"/>
    <dgm:cxn modelId="{BC987809-ADA7-4BED-B5BC-94AB308C178A}" type="presParOf" srcId="{B4A7B20E-CF89-4468-802B-AF17400E66AD}" destId="{4C3EC32F-2F9D-4B0A-B43C-59B171E1E50F}" srcOrd="2" destOrd="0" presId="urn:microsoft.com/office/officeart/2005/8/layout/chart3"/>
    <dgm:cxn modelId="{BD7C3741-5D7E-4BDC-A3DA-E65AFCD3FB87}" type="presParOf" srcId="{B4A7B20E-CF89-4468-802B-AF17400E66AD}" destId="{D6A03169-64CA-4F3A-99C8-38A5E56234E9}" srcOrd="3" destOrd="0" presId="urn:microsoft.com/office/officeart/2005/8/layout/chart3"/>
    <dgm:cxn modelId="{FC8448DA-D20B-4B2E-B079-763DC9E70B03}" type="presParOf" srcId="{B4A7B20E-CF89-4468-802B-AF17400E66AD}" destId="{B57114F3-A9E2-4C80-8FA0-F6400CB124AE}" srcOrd="4" destOrd="0" presId="urn:microsoft.com/office/officeart/2005/8/layout/chart3"/>
    <dgm:cxn modelId="{484679D7-8EF4-40EA-BE24-D640485DC7C1}" type="presParOf" srcId="{B4A7B20E-CF89-4468-802B-AF17400E66AD}" destId="{6287D684-3774-40DD-AE90-4A0DF33C56DD}"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D3DB13-2E2B-455F-BEB7-BF9C4EF87E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C1931CA3-BA7D-4137-BD1A-E9004F0CDF9E}">
      <dgm:prSet phldrT="[文字]"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協助創新創意產業發展</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9C34A223-D8E0-4C1A-9093-6DDA3A047E2E}" type="parTrans" cxnId="{F84BC99B-5FAF-4EFE-BFDB-11D4077FDCBF}">
      <dgm:prSet/>
      <dgm:spPr/>
      <dgm:t>
        <a:bodyPr/>
        <a:lstStyle/>
        <a:p>
          <a:endParaRPr lang="zh-TW" altLang="en-US" b="1"/>
        </a:p>
      </dgm:t>
    </dgm:pt>
    <dgm:pt modelId="{0E835E94-CA9A-4C4C-80A7-7549A35BDCEA}" type="sibTrans" cxnId="{F84BC99B-5FAF-4EFE-BFDB-11D4077FDCBF}">
      <dgm:prSet/>
      <dgm:spPr>
        <a:ln>
          <a:solidFill>
            <a:srgbClr val="875D25"/>
          </a:solidFill>
        </a:ln>
      </dgm:spPr>
      <dgm:t>
        <a:bodyPr/>
        <a:lstStyle/>
        <a:p>
          <a:endParaRPr lang="zh-TW" altLang="en-US" b="1"/>
        </a:p>
      </dgm:t>
    </dgm:pt>
    <dgm:pt modelId="{CF43AA58-9506-4269-A0CC-5F9CCAB01282}">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促進實體經濟轉型與發展</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643B540A-BF61-4602-8592-CD43E197E7BA}" type="sibTrans" cxnId="{FEE49DC6-D45E-4B45-8552-23400248AC16}">
      <dgm:prSet/>
      <dgm:spPr/>
      <dgm:t>
        <a:bodyPr/>
        <a:lstStyle/>
        <a:p>
          <a:endParaRPr lang="zh-TW" altLang="en-US" b="1"/>
        </a:p>
      </dgm:t>
    </dgm:pt>
    <dgm:pt modelId="{5F444443-E2CA-4F66-907E-74639F998A80}" type="parTrans" cxnId="{FEE49DC6-D45E-4B45-8552-23400248AC16}">
      <dgm:prSet/>
      <dgm:spPr/>
      <dgm:t>
        <a:bodyPr/>
        <a:lstStyle/>
        <a:p>
          <a:endParaRPr lang="zh-TW" altLang="en-US" b="1"/>
        </a:p>
      </dgm:t>
    </dgm:pt>
    <dgm:pt modelId="{8B55D264-DFF4-4A05-AC63-0E83B727CB84}">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帶動產業創新與資本市場活絡</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64C93FAA-506D-4BC6-B6BE-E339C0F9F5C9}" type="sibTrans" cxnId="{F58642B5-7194-4F85-82A9-A82CCDDC147F}">
      <dgm:prSet/>
      <dgm:spPr/>
      <dgm:t>
        <a:bodyPr/>
        <a:lstStyle/>
        <a:p>
          <a:endParaRPr lang="zh-TW" altLang="en-US" b="1"/>
        </a:p>
      </dgm:t>
    </dgm:pt>
    <dgm:pt modelId="{A63E1269-329F-44AA-938D-30161BC38001}" type="parTrans" cxnId="{F58642B5-7194-4F85-82A9-A82CCDDC147F}">
      <dgm:prSet/>
      <dgm:spPr/>
      <dgm:t>
        <a:bodyPr/>
        <a:lstStyle/>
        <a:p>
          <a:endParaRPr lang="zh-TW" altLang="en-US" b="1"/>
        </a:p>
      </dgm:t>
    </dgm:pt>
    <dgm:pt modelId="{542FE43B-2780-42B7-9B3B-07E18F227D13}">
      <dgm:prSet phldrT="[文字]"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媒合新創團隊與上市櫃公司</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ECDFC2EB-78FB-4EF2-ADC3-27D4A7177B16}" type="sibTrans" cxnId="{015E5906-D7F9-4178-A4E0-FA5BC5054B3D}">
      <dgm:prSet/>
      <dgm:spPr/>
      <dgm:t>
        <a:bodyPr/>
        <a:lstStyle/>
        <a:p>
          <a:endParaRPr lang="zh-TW" altLang="en-US" b="1"/>
        </a:p>
      </dgm:t>
    </dgm:pt>
    <dgm:pt modelId="{17C8EB7E-9E35-492A-AF57-BDF3CF162B87}" type="parTrans" cxnId="{015E5906-D7F9-4178-A4E0-FA5BC5054B3D}">
      <dgm:prSet/>
      <dgm:spPr/>
      <dgm:t>
        <a:bodyPr/>
        <a:lstStyle/>
        <a:p>
          <a:endParaRPr lang="zh-TW" altLang="en-US" b="1"/>
        </a:p>
      </dgm:t>
    </dgm:pt>
    <dgm:pt modelId="{7458A4D2-EC31-41E4-B9B6-799EA3D99A13}" type="pres">
      <dgm:prSet presAssocID="{C7D3DB13-2E2B-455F-BEB7-BF9C4EF87E9A}" presName="Name0" presStyleCnt="0">
        <dgm:presLayoutVars>
          <dgm:chMax val="7"/>
          <dgm:chPref val="7"/>
          <dgm:dir/>
        </dgm:presLayoutVars>
      </dgm:prSet>
      <dgm:spPr/>
      <dgm:t>
        <a:bodyPr/>
        <a:lstStyle/>
        <a:p>
          <a:endParaRPr lang="zh-TW" altLang="en-US"/>
        </a:p>
      </dgm:t>
    </dgm:pt>
    <dgm:pt modelId="{163053F7-98EC-4073-9E52-562104ED7DFF}" type="pres">
      <dgm:prSet presAssocID="{C7D3DB13-2E2B-455F-BEB7-BF9C4EF87E9A}" presName="Name1" presStyleCnt="0"/>
      <dgm:spPr/>
      <dgm:t>
        <a:bodyPr/>
        <a:lstStyle/>
        <a:p>
          <a:endParaRPr lang="zh-TW" altLang="en-US"/>
        </a:p>
      </dgm:t>
    </dgm:pt>
    <dgm:pt modelId="{29A009CA-B5B1-496C-91AE-8DAD5550BEC1}" type="pres">
      <dgm:prSet presAssocID="{C7D3DB13-2E2B-455F-BEB7-BF9C4EF87E9A}" presName="cycle" presStyleCnt="0"/>
      <dgm:spPr/>
      <dgm:t>
        <a:bodyPr/>
        <a:lstStyle/>
        <a:p>
          <a:endParaRPr lang="zh-TW" altLang="en-US"/>
        </a:p>
      </dgm:t>
    </dgm:pt>
    <dgm:pt modelId="{5AFE2D39-657D-4040-AEB7-2430BB149F0D}" type="pres">
      <dgm:prSet presAssocID="{C7D3DB13-2E2B-455F-BEB7-BF9C4EF87E9A}" presName="srcNode" presStyleLbl="node1" presStyleIdx="0" presStyleCnt="4"/>
      <dgm:spPr/>
      <dgm:t>
        <a:bodyPr/>
        <a:lstStyle/>
        <a:p>
          <a:endParaRPr lang="zh-TW" altLang="en-US"/>
        </a:p>
      </dgm:t>
    </dgm:pt>
    <dgm:pt modelId="{4DFC8BBA-290D-476E-A37A-D635D25D5C1F}" type="pres">
      <dgm:prSet presAssocID="{C7D3DB13-2E2B-455F-BEB7-BF9C4EF87E9A}" presName="conn" presStyleLbl="parChTrans1D2" presStyleIdx="0" presStyleCnt="1"/>
      <dgm:spPr/>
      <dgm:t>
        <a:bodyPr/>
        <a:lstStyle/>
        <a:p>
          <a:endParaRPr lang="zh-TW" altLang="en-US"/>
        </a:p>
      </dgm:t>
    </dgm:pt>
    <dgm:pt modelId="{B3AB5708-D4DF-4C41-A6BB-01773F1490AB}" type="pres">
      <dgm:prSet presAssocID="{C7D3DB13-2E2B-455F-BEB7-BF9C4EF87E9A}" presName="extraNode" presStyleLbl="node1" presStyleIdx="0" presStyleCnt="4"/>
      <dgm:spPr/>
      <dgm:t>
        <a:bodyPr/>
        <a:lstStyle/>
        <a:p>
          <a:endParaRPr lang="zh-TW" altLang="en-US"/>
        </a:p>
      </dgm:t>
    </dgm:pt>
    <dgm:pt modelId="{4E914D4E-BF2A-4CA8-93F5-74576DFF359C}" type="pres">
      <dgm:prSet presAssocID="{C7D3DB13-2E2B-455F-BEB7-BF9C4EF87E9A}" presName="dstNode" presStyleLbl="node1" presStyleIdx="0" presStyleCnt="4"/>
      <dgm:spPr/>
      <dgm:t>
        <a:bodyPr/>
        <a:lstStyle/>
        <a:p>
          <a:endParaRPr lang="zh-TW" altLang="en-US"/>
        </a:p>
      </dgm:t>
    </dgm:pt>
    <dgm:pt modelId="{71FE7F08-E437-4C3F-BF72-AED451922023}" type="pres">
      <dgm:prSet presAssocID="{C1931CA3-BA7D-4137-BD1A-E9004F0CDF9E}" presName="text_1" presStyleLbl="node1" presStyleIdx="0" presStyleCnt="4">
        <dgm:presLayoutVars>
          <dgm:bulletEnabled val="1"/>
        </dgm:presLayoutVars>
      </dgm:prSet>
      <dgm:spPr/>
      <dgm:t>
        <a:bodyPr/>
        <a:lstStyle/>
        <a:p>
          <a:endParaRPr lang="zh-TW" altLang="en-US"/>
        </a:p>
      </dgm:t>
    </dgm:pt>
    <dgm:pt modelId="{E04EAC2F-2D94-4F8B-91CA-BED0977C4693}" type="pres">
      <dgm:prSet presAssocID="{C1931CA3-BA7D-4137-BD1A-E9004F0CDF9E}" presName="accent_1" presStyleCnt="0"/>
      <dgm:spPr/>
      <dgm:t>
        <a:bodyPr/>
        <a:lstStyle/>
        <a:p>
          <a:endParaRPr lang="zh-TW" altLang="en-US"/>
        </a:p>
      </dgm:t>
    </dgm:pt>
    <dgm:pt modelId="{C210390D-0826-491A-811A-4A1AAB33F885}" type="pres">
      <dgm:prSet presAssocID="{C1931CA3-BA7D-4137-BD1A-E9004F0CDF9E}" presName="accentRepeatNode" presStyleLbl="solidFgAcc1" presStyleIdx="0" presStyleCnt="4"/>
      <dgm:spPr>
        <a:solidFill>
          <a:srgbClr val="D4BC86"/>
        </a:solidFill>
        <a:ln>
          <a:solidFill>
            <a:srgbClr val="875D25"/>
          </a:solidFill>
        </a:ln>
      </dgm:spPr>
      <dgm:t>
        <a:bodyPr/>
        <a:lstStyle/>
        <a:p>
          <a:endParaRPr lang="zh-TW" altLang="en-US"/>
        </a:p>
      </dgm:t>
    </dgm:pt>
    <dgm:pt modelId="{2F99A92C-A332-47EA-8D48-BE7DFCFB5FE2}" type="pres">
      <dgm:prSet presAssocID="{542FE43B-2780-42B7-9B3B-07E18F227D13}" presName="text_2" presStyleLbl="node1" presStyleIdx="1" presStyleCnt="4">
        <dgm:presLayoutVars>
          <dgm:bulletEnabled val="1"/>
        </dgm:presLayoutVars>
      </dgm:prSet>
      <dgm:spPr/>
      <dgm:t>
        <a:bodyPr/>
        <a:lstStyle/>
        <a:p>
          <a:endParaRPr lang="zh-TW" altLang="en-US"/>
        </a:p>
      </dgm:t>
    </dgm:pt>
    <dgm:pt modelId="{18CD4BAC-8FD4-44A8-AFEC-C801491C5431}" type="pres">
      <dgm:prSet presAssocID="{542FE43B-2780-42B7-9B3B-07E18F227D13}" presName="accent_2" presStyleCnt="0"/>
      <dgm:spPr/>
      <dgm:t>
        <a:bodyPr/>
        <a:lstStyle/>
        <a:p>
          <a:endParaRPr lang="zh-TW" altLang="en-US"/>
        </a:p>
      </dgm:t>
    </dgm:pt>
    <dgm:pt modelId="{2E8C98F3-3FA9-44CD-A5E4-1CF370AFE422}" type="pres">
      <dgm:prSet presAssocID="{542FE43B-2780-42B7-9B3B-07E18F227D13}" presName="accentRepeatNode" presStyleLbl="solidFgAcc1" presStyleIdx="1" presStyleCnt="4"/>
      <dgm:spPr>
        <a:solidFill>
          <a:srgbClr val="D4BC86"/>
        </a:solidFill>
        <a:ln>
          <a:solidFill>
            <a:srgbClr val="875D25"/>
          </a:solidFill>
        </a:ln>
      </dgm:spPr>
      <dgm:t>
        <a:bodyPr/>
        <a:lstStyle/>
        <a:p>
          <a:endParaRPr lang="zh-TW" altLang="en-US"/>
        </a:p>
      </dgm:t>
    </dgm:pt>
    <dgm:pt modelId="{52C1CD81-5E21-4D7F-9871-05E9CCBEBEA0}" type="pres">
      <dgm:prSet presAssocID="{8B55D264-DFF4-4A05-AC63-0E83B727CB84}" presName="text_3" presStyleLbl="node1" presStyleIdx="2" presStyleCnt="4">
        <dgm:presLayoutVars>
          <dgm:bulletEnabled val="1"/>
        </dgm:presLayoutVars>
      </dgm:prSet>
      <dgm:spPr/>
      <dgm:t>
        <a:bodyPr/>
        <a:lstStyle/>
        <a:p>
          <a:endParaRPr lang="zh-TW" altLang="en-US"/>
        </a:p>
      </dgm:t>
    </dgm:pt>
    <dgm:pt modelId="{0B1DA5C4-2682-443A-800B-57700727D475}" type="pres">
      <dgm:prSet presAssocID="{8B55D264-DFF4-4A05-AC63-0E83B727CB84}" presName="accent_3" presStyleCnt="0"/>
      <dgm:spPr/>
      <dgm:t>
        <a:bodyPr/>
        <a:lstStyle/>
        <a:p>
          <a:endParaRPr lang="zh-TW" altLang="en-US"/>
        </a:p>
      </dgm:t>
    </dgm:pt>
    <dgm:pt modelId="{F051E5EE-7F60-4118-9030-E6C60C51D773}" type="pres">
      <dgm:prSet presAssocID="{8B55D264-DFF4-4A05-AC63-0E83B727CB84}" presName="accentRepeatNode" presStyleLbl="solidFgAcc1" presStyleIdx="2" presStyleCnt="4"/>
      <dgm:spPr>
        <a:solidFill>
          <a:srgbClr val="D4BC86"/>
        </a:solidFill>
        <a:ln>
          <a:solidFill>
            <a:srgbClr val="875D25"/>
          </a:solidFill>
        </a:ln>
      </dgm:spPr>
      <dgm:t>
        <a:bodyPr/>
        <a:lstStyle/>
        <a:p>
          <a:endParaRPr lang="zh-TW" altLang="en-US"/>
        </a:p>
      </dgm:t>
    </dgm:pt>
    <dgm:pt modelId="{1848281E-C0AC-4E57-A4C4-CC98EBCA8508}" type="pres">
      <dgm:prSet presAssocID="{CF43AA58-9506-4269-A0CC-5F9CCAB01282}" presName="text_4" presStyleLbl="node1" presStyleIdx="3" presStyleCnt="4">
        <dgm:presLayoutVars>
          <dgm:bulletEnabled val="1"/>
        </dgm:presLayoutVars>
      </dgm:prSet>
      <dgm:spPr/>
      <dgm:t>
        <a:bodyPr/>
        <a:lstStyle/>
        <a:p>
          <a:endParaRPr lang="zh-TW" altLang="en-US"/>
        </a:p>
      </dgm:t>
    </dgm:pt>
    <dgm:pt modelId="{E439FB3E-2FAC-4E01-8855-E3F28CF9934E}" type="pres">
      <dgm:prSet presAssocID="{CF43AA58-9506-4269-A0CC-5F9CCAB01282}" presName="accent_4" presStyleCnt="0"/>
      <dgm:spPr/>
      <dgm:t>
        <a:bodyPr/>
        <a:lstStyle/>
        <a:p>
          <a:endParaRPr lang="zh-TW" altLang="en-US"/>
        </a:p>
      </dgm:t>
    </dgm:pt>
    <dgm:pt modelId="{08C77870-BEA2-45F4-85F1-A676EAE4B955}" type="pres">
      <dgm:prSet presAssocID="{CF43AA58-9506-4269-A0CC-5F9CCAB01282}" presName="accentRepeatNode" presStyleLbl="solidFgAcc1" presStyleIdx="3" presStyleCnt="4"/>
      <dgm:spPr>
        <a:solidFill>
          <a:srgbClr val="D4BC86"/>
        </a:solidFill>
        <a:ln>
          <a:solidFill>
            <a:srgbClr val="875D25"/>
          </a:solidFill>
        </a:ln>
      </dgm:spPr>
      <dgm:t>
        <a:bodyPr/>
        <a:lstStyle/>
        <a:p>
          <a:endParaRPr lang="zh-TW" altLang="en-US"/>
        </a:p>
      </dgm:t>
    </dgm:pt>
  </dgm:ptLst>
  <dgm:cxnLst>
    <dgm:cxn modelId="{F58642B5-7194-4F85-82A9-A82CCDDC147F}" srcId="{C7D3DB13-2E2B-455F-BEB7-BF9C4EF87E9A}" destId="{8B55D264-DFF4-4A05-AC63-0E83B727CB84}" srcOrd="2" destOrd="0" parTransId="{A63E1269-329F-44AA-938D-30161BC38001}" sibTransId="{64C93FAA-506D-4BC6-B6BE-E339C0F9F5C9}"/>
    <dgm:cxn modelId="{F84BC99B-5FAF-4EFE-BFDB-11D4077FDCBF}" srcId="{C7D3DB13-2E2B-455F-BEB7-BF9C4EF87E9A}" destId="{C1931CA3-BA7D-4137-BD1A-E9004F0CDF9E}" srcOrd="0" destOrd="0" parTransId="{9C34A223-D8E0-4C1A-9093-6DDA3A047E2E}" sibTransId="{0E835E94-CA9A-4C4C-80A7-7549A35BDCEA}"/>
    <dgm:cxn modelId="{030DB755-8716-42B2-B9A4-888FFF050A11}" type="presOf" srcId="{0E835E94-CA9A-4C4C-80A7-7549A35BDCEA}" destId="{4DFC8BBA-290D-476E-A37A-D635D25D5C1F}" srcOrd="0" destOrd="0" presId="urn:microsoft.com/office/officeart/2008/layout/VerticalCurvedList"/>
    <dgm:cxn modelId="{756714BA-02BD-4E36-9B87-B85ADE1C47BD}" type="presOf" srcId="{8B55D264-DFF4-4A05-AC63-0E83B727CB84}" destId="{52C1CD81-5E21-4D7F-9871-05E9CCBEBEA0}" srcOrd="0" destOrd="0" presId="urn:microsoft.com/office/officeart/2008/layout/VerticalCurvedList"/>
    <dgm:cxn modelId="{9E84A730-4C25-427A-B221-144D785B74E7}" type="presOf" srcId="{C7D3DB13-2E2B-455F-BEB7-BF9C4EF87E9A}" destId="{7458A4D2-EC31-41E4-B9B6-799EA3D99A13}" srcOrd="0" destOrd="0" presId="urn:microsoft.com/office/officeart/2008/layout/VerticalCurvedList"/>
    <dgm:cxn modelId="{FEE49DC6-D45E-4B45-8552-23400248AC16}" srcId="{C7D3DB13-2E2B-455F-BEB7-BF9C4EF87E9A}" destId="{CF43AA58-9506-4269-A0CC-5F9CCAB01282}" srcOrd="3" destOrd="0" parTransId="{5F444443-E2CA-4F66-907E-74639F998A80}" sibTransId="{643B540A-BF61-4602-8592-CD43E197E7BA}"/>
    <dgm:cxn modelId="{4C148CB0-EC28-4BF2-BCD7-85EBEF9B41EE}" type="presOf" srcId="{542FE43B-2780-42B7-9B3B-07E18F227D13}" destId="{2F99A92C-A332-47EA-8D48-BE7DFCFB5FE2}" srcOrd="0" destOrd="0" presId="urn:microsoft.com/office/officeart/2008/layout/VerticalCurvedList"/>
    <dgm:cxn modelId="{015E5906-D7F9-4178-A4E0-FA5BC5054B3D}" srcId="{C7D3DB13-2E2B-455F-BEB7-BF9C4EF87E9A}" destId="{542FE43B-2780-42B7-9B3B-07E18F227D13}" srcOrd="1" destOrd="0" parTransId="{17C8EB7E-9E35-492A-AF57-BDF3CF162B87}" sibTransId="{ECDFC2EB-78FB-4EF2-ADC3-27D4A7177B16}"/>
    <dgm:cxn modelId="{6EB13C98-99A1-4B82-82EC-CC2E4399DC64}" type="presOf" srcId="{C1931CA3-BA7D-4137-BD1A-E9004F0CDF9E}" destId="{71FE7F08-E437-4C3F-BF72-AED451922023}" srcOrd="0" destOrd="0" presId="urn:microsoft.com/office/officeart/2008/layout/VerticalCurvedList"/>
    <dgm:cxn modelId="{9B036F44-B887-46F0-895F-E766BB93B200}" type="presOf" srcId="{CF43AA58-9506-4269-A0CC-5F9CCAB01282}" destId="{1848281E-C0AC-4E57-A4C4-CC98EBCA8508}" srcOrd="0" destOrd="0" presId="urn:microsoft.com/office/officeart/2008/layout/VerticalCurvedList"/>
    <dgm:cxn modelId="{B62EE645-505C-4994-9B5C-E69DF57DC633}" type="presParOf" srcId="{7458A4D2-EC31-41E4-B9B6-799EA3D99A13}" destId="{163053F7-98EC-4073-9E52-562104ED7DFF}" srcOrd="0" destOrd="0" presId="urn:microsoft.com/office/officeart/2008/layout/VerticalCurvedList"/>
    <dgm:cxn modelId="{47EBF24A-D103-48C6-AD22-0F426E3B9135}" type="presParOf" srcId="{163053F7-98EC-4073-9E52-562104ED7DFF}" destId="{29A009CA-B5B1-496C-91AE-8DAD5550BEC1}" srcOrd="0" destOrd="0" presId="urn:microsoft.com/office/officeart/2008/layout/VerticalCurvedList"/>
    <dgm:cxn modelId="{8018CE22-91E0-4078-B000-14512E9A0818}" type="presParOf" srcId="{29A009CA-B5B1-496C-91AE-8DAD5550BEC1}" destId="{5AFE2D39-657D-4040-AEB7-2430BB149F0D}" srcOrd="0" destOrd="0" presId="urn:microsoft.com/office/officeart/2008/layout/VerticalCurvedList"/>
    <dgm:cxn modelId="{9D9A6F2D-A0D9-4C28-AB95-50A301963404}" type="presParOf" srcId="{29A009CA-B5B1-496C-91AE-8DAD5550BEC1}" destId="{4DFC8BBA-290D-476E-A37A-D635D25D5C1F}" srcOrd="1" destOrd="0" presId="urn:microsoft.com/office/officeart/2008/layout/VerticalCurvedList"/>
    <dgm:cxn modelId="{C4E7518A-F335-476E-8D1A-6A244C9DFAAD}" type="presParOf" srcId="{29A009CA-B5B1-496C-91AE-8DAD5550BEC1}" destId="{B3AB5708-D4DF-4C41-A6BB-01773F1490AB}" srcOrd="2" destOrd="0" presId="urn:microsoft.com/office/officeart/2008/layout/VerticalCurvedList"/>
    <dgm:cxn modelId="{413D8D45-A1A9-42C0-A2F5-FC7F1E022946}" type="presParOf" srcId="{29A009CA-B5B1-496C-91AE-8DAD5550BEC1}" destId="{4E914D4E-BF2A-4CA8-93F5-74576DFF359C}" srcOrd="3" destOrd="0" presId="urn:microsoft.com/office/officeart/2008/layout/VerticalCurvedList"/>
    <dgm:cxn modelId="{503AAFDB-6E83-4D92-A971-1FA60F17D59B}" type="presParOf" srcId="{163053F7-98EC-4073-9E52-562104ED7DFF}" destId="{71FE7F08-E437-4C3F-BF72-AED451922023}" srcOrd="1" destOrd="0" presId="urn:microsoft.com/office/officeart/2008/layout/VerticalCurvedList"/>
    <dgm:cxn modelId="{90F4EEFE-6BCB-4F79-9E86-EED5078C15E7}" type="presParOf" srcId="{163053F7-98EC-4073-9E52-562104ED7DFF}" destId="{E04EAC2F-2D94-4F8B-91CA-BED0977C4693}" srcOrd="2" destOrd="0" presId="urn:microsoft.com/office/officeart/2008/layout/VerticalCurvedList"/>
    <dgm:cxn modelId="{A33AC806-C7E8-41C6-9A1A-D5C8BFAD0697}" type="presParOf" srcId="{E04EAC2F-2D94-4F8B-91CA-BED0977C4693}" destId="{C210390D-0826-491A-811A-4A1AAB33F885}" srcOrd="0" destOrd="0" presId="urn:microsoft.com/office/officeart/2008/layout/VerticalCurvedList"/>
    <dgm:cxn modelId="{1F63A6C0-9A9B-4631-BBEB-5A689DA231B0}" type="presParOf" srcId="{163053F7-98EC-4073-9E52-562104ED7DFF}" destId="{2F99A92C-A332-47EA-8D48-BE7DFCFB5FE2}" srcOrd="3" destOrd="0" presId="urn:microsoft.com/office/officeart/2008/layout/VerticalCurvedList"/>
    <dgm:cxn modelId="{D77C2B37-D810-4B8D-A123-91965B7C6E60}" type="presParOf" srcId="{163053F7-98EC-4073-9E52-562104ED7DFF}" destId="{18CD4BAC-8FD4-44A8-AFEC-C801491C5431}" srcOrd="4" destOrd="0" presId="urn:microsoft.com/office/officeart/2008/layout/VerticalCurvedList"/>
    <dgm:cxn modelId="{6FA9526A-3DA3-4296-B4AE-EE279BE38FF1}" type="presParOf" srcId="{18CD4BAC-8FD4-44A8-AFEC-C801491C5431}" destId="{2E8C98F3-3FA9-44CD-A5E4-1CF370AFE422}" srcOrd="0" destOrd="0" presId="urn:microsoft.com/office/officeart/2008/layout/VerticalCurvedList"/>
    <dgm:cxn modelId="{EACA8F42-C498-463D-8C23-A9B827A6B09A}" type="presParOf" srcId="{163053F7-98EC-4073-9E52-562104ED7DFF}" destId="{52C1CD81-5E21-4D7F-9871-05E9CCBEBEA0}" srcOrd="5" destOrd="0" presId="urn:microsoft.com/office/officeart/2008/layout/VerticalCurvedList"/>
    <dgm:cxn modelId="{92F587E1-E7EC-45F2-BE5F-1A3599B402C9}" type="presParOf" srcId="{163053F7-98EC-4073-9E52-562104ED7DFF}" destId="{0B1DA5C4-2682-443A-800B-57700727D475}" srcOrd="6" destOrd="0" presId="urn:microsoft.com/office/officeart/2008/layout/VerticalCurvedList"/>
    <dgm:cxn modelId="{2DCFADC1-1883-4ACE-A284-7F765981006B}" type="presParOf" srcId="{0B1DA5C4-2682-443A-800B-57700727D475}" destId="{F051E5EE-7F60-4118-9030-E6C60C51D773}" srcOrd="0" destOrd="0" presId="urn:microsoft.com/office/officeart/2008/layout/VerticalCurvedList"/>
    <dgm:cxn modelId="{C4B10262-ABA0-4025-AD0D-810705D12FB5}" type="presParOf" srcId="{163053F7-98EC-4073-9E52-562104ED7DFF}" destId="{1848281E-C0AC-4E57-A4C4-CC98EBCA8508}" srcOrd="7" destOrd="0" presId="urn:microsoft.com/office/officeart/2008/layout/VerticalCurvedList"/>
    <dgm:cxn modelId="{4B5080A7-7A8F-4F42-A9D6-558AC682D13A}" type="presParOf" srcId="{163053F7-98EC-4073-9E52-562104ED7DFF}" destId="{E439FB3E-2FAC-4E01-8855-E3F28CF9934E}" srcOrd="8" destOrd="0" presId="urn:microsoft.com/office/officeart/2008/layout/VerticalCurvedList"/>
    <dgm:cxn modelId="{E9B0E5E8-622D-49E0-AD85-099EB116D4E2}" type="presParOf" srcId="{E439FB3E-2FAC-4E01-8855-E3F28CF9934E}" destId="{08C77870-BEA2-45F4-85F1-A676EAE4B9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D092B5-95D7-4E2C-86E7-CB668AA7CD50}" type="doc">
      <dgm:prSet loTypeId="urn:microsoft.com/office/officeart/2005/8/layout/vList3#1" loCatId="picture" qsTypeId="urn:microsoft.com/office/officeart/2005/8/quickstyle/simple1" qsCatId="simple" csTypeId="urn:microsoft.com/office/officeart/2005/8/colors/accent1_2" csCatId="accent1" phldr="1"/>
      <dgm:spPr/>
    </dgm:pt>
    <dgm:pt modelId="{A5474BFB-4EDC-49FD-AC68-E8E7D1B55637}">
      <dgm:prSet phldrT="[文字]" custT="1"/>
      <dgm:spPr>
        <a:solidFill>
          <a:schemeClr val="bg1">
            <a:lumMod val="85000"/>
          </a:schemeClr>
        </a:solidFill>
        <a:ln>
          <a:noFill/>
        </a:ln>
      </dgm:spPr>
      <dgm:t>
        <a:bodyPr/>
        <a:lstStyle/>
        <a:p>
          <a:r>
            <a:rPr lang="zh-TW" altLang="zh-TW" sz="3200" b="1" dirty="0" smtClean="0">
              <a:latin typeface="微軟正黑體" panose="020B0604030504040204" pitchFamily="34" charset="-120"/>
              <a:ea typeface="微軟正黑體" panose="020B0604030504040204" pitchFamily="34" charset="-120"/>
              <a:cs typeface="+mn-cs"/>
            </a:rPr>
            <a:t>三力四挺政策</a:t>
          </a:r>
          <a:endParaRPr lang="zh-TW" altLang="en-US" sz="3200" dirty="0"/>
        </a:p>
      </dgm:t>
    </dgm:pt>
    <dgm:pt modelId="{D1B10098-98F3-4589-A0C4-D5DECC20EFFF}" type="parTrans" cxnId="{12D9C87C-D8B3-4946-9C25-6C6E2F9158BA}">
      <dgm:prSet/>
      <dgm:spPr/>
      <dgm:t>
        <a:bodyPr/>
        <a:lstStyle/>
        <a:p>
          <a:endParaRPr lang="zh-TW" altLang="en-US" sz="3200"/>
        </a:p>
      </dgm:t>
    </dgm:pt>
    <dgm:pt modelId="{03144FD0-5AC9-431C-BE19-7C245666C19A}" type="sibTrans" cxnId="{12D9C87C-D8B3-4946-9C25-6C6E2F9158BA}">
      <dgm:prSet/>
      <dgm:spPr/>
      <dgm:t>
        <a:bodyPr/>
        <a:lstStyle/>
        <a:p>
          <a:endParaRPr lang="zh-TW" altLang="en-US" sz="3200"/>
        </a:p>
      </dgm:t>
    </dgm:pt>
    <dgm:pt modelId="{948E3A10-C001-4561-AF59-9B51E71B7651}">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推動天使基金</a:t>
          </a:r>
          <a:endParaRPr lang="zh-TW" altLang="en-US" sz="3200" dirty="0"/>
        </a:p>
      </dgm:t>
    </dgm:pt>
    <dgm:pt modelId="{393C93CF-4689-4A18-B2AD-DAF39D468DA0}" type="parTrans" cxnId="{3DA51F23-A891-40E2-8F98-F43C05EF6639}">
      <dgm:prSet/>
      <dgm:spPr/>
      <dgm:t>
        <a:bodyPr/>
        <a:lstStyle/>
        <a:p>
          <a:endParaRPr lang="zh-TW" altLang="en-US" sz="3200"/>
        </a:p>
      </dgm:t>
    </dgm:pt>
    <dgm:pt modelId="{EBD56DC4-6392-49F6-B8D0-D161207BD9D8}" type="sibTrans" cxnId="{3DA51F23-A891-40E2-8F98-F43C05EF6639}">
      <dgm:prSet/>
      <dgm:spPr/>
      <dgm:t>
        <a:bodyPr/>
        <a:lstStyle/>
        <a:p>
          <a:endParaRPr lang="zh-TW" altLang="en-US" sz="3200"/>
        </a:p>
      </dgm:t>
    </dgm:pt>
    <dgm:pt modelId="{514BF44F-A600-4986-8C60-7DBD9F74DCB4}">
      <dgm:prSet phldrT="[文字]" custT="1"/>
      <dgm:spPr>
        <a:solidFill>
          <a:schemeClr val="bg1">
            <a:lumMod val="85000"/>
          </a:schemeClr>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創新創業基金</a:t>
          </a:r>
          <a:endParaRPr lang="zh-TW" altLang="en-US" sz="3200" dirty="0"/>
        </a:p>
      </dgm:t>
    </dgm:pt>
    <dgm:pt modelId="{63C97DE8-7BF8-4F50-A52E-D67060621876}" type="parTrans" cxnId="{F63F5CC3-B783-4FDC-A6B0-494815DD82AF}">
      <dgm:prSet/>
      <dgm:spPr/>
      <dgm:t>
        <a:bodyPr/>
        <a:lstStyle/>
        <a:p>
          <a:endParaRPr lang="zh-TW" altLang="en-US" sz="3200"/>
        </a:p>
      </dgm:t>
    </dgm:pt>
    <dgm:pt modelId="{C0AB0565-CB91-4159-92E6-39143535AA4B}" type="sibTrans" cxnId="{F63F5CC3-B783-4FDC-A6B0-494815DD82AF}">
      <dgm:prSet/>
      <dgm:spPr/>
      <dgm:t>
        <a:bodyPr/>
        <a:lstStyle/>
        <a:p>
          <a:endParaRPr lang="zh-TW" altLang="en-US" sz="3200"/>
        </a:p>
      </dgm:t>
    </dgm:pt>
    <dgm:pt modelId="{836CF559-4904-41E5-84E8-D6AE14135CB0}">
      <dgm:prSet phldrT="[文字]" custT="1"/>
      <dgm:spPr>
        <a:solidFill>
          <a:srgbClr val="875D25"/>
        </a:solidFill>
        <a:ln>
          <a:noFill/>
        </a:ln>
      </dgm:spPr>
      <dgm:t>
        <a:bodyPr/>
        <a:lstStyle/>
        <a:p>
          <a:r>
            <a:rPr lang="zh-TW" altLang="en-US" sz="3200" b="1" dirty="0" smtClean="0">
              <a:latin typeface="微軟正黑體" panose="020B0604030504040204" pitchFamily="34" charset="-120"/>
              <a:ea typeface="微軟正黑體" panose="020B0604030504040204" pitchFamily="34" charset="-120"/>
              <a:cs typeface="+mn-cs"/>
            </a:rPr>
            <a:t>跨 部 會 議 題</a:t>
          </a:r>
          <a:endParaRPr lang="en-US" altLang="zh-TW" sz="3200" b="1" dirty="0" smtClean="0">
            <a:latin typeface="微軟正黑體" pitchFamily="34" charset="-120"/>
            <a:ea typeface="微軟正黑體" pitchFamily="34" charset="-120"/>
          </a:endParaRPr>
        </a:p>
      </dgm:t>
    </dgm:pt>
    <dgm:pt modelId="{FCEC0104-E07A-40E2-A3E5-2BC7DEC9745F}" type="parTrans" cxnId="{79B1E42C-2CE6-42D1-877E-4863AEDB76A9}">
      <dgm:prSet/>
      <dgm:spPr/>
      <dgm:t>
        <a:bodyPr/>
        <a:lstStyle/>
        <a:p>
          <a:endParaRPr lang="zh-TW" altLang="en-US" sz="3200"/>
        </a:p>
      </dgm:t>
    </dgm:pt>
    <dgm:pt modelId="{8034171D-0B4A-4B82-9FD4-C74AF02C7C2C}" type="sibTrans" cxnId="{79B1E42C-2CE6-42D1-877E-4863AEDB76A9}">
      <dgm:prSet/>
      <dgm:spPr/>
      <dgm:t>
        <a:bodyPr/>
        <a:lstStyle/>
        <a:p>
          <a:endParaRPr lang="zh-TW" altLang="en-US" sz="3200"/>
        </a:p>
      </dgm:t>
    </dgm:pt>
    <dgm:pt modelId="{2BFC2B39-D538-4053-9065-9887620017B7}" type="pres">
      <dgm:prSet presAssocID="{BFD092B5-95D7-4E2C-86E7-CB668AA7CD50}" presName="linearFlow" presStyleCnt="0">
        <dgm:presLayoutVars>
          <dgm:dir/>
          <dgm:resizeHandles val="exact"/>
        </dgm:presLayoutVars>
      </dgm:prSet>
      <dgm:spPr/>
    </dgm:pt>
    <dgm:pt modelId="{F6FD4732-C06C-4526-B150-BB289FD1A4B2}" type="pres">
      <dgm:prSet presAssocID="{A5474BFB-4EDC-49FD-AC68-E8E7D1B55637}" presName="composite" presStyleCnt="0"/>
      <dgm:spPr/>
    </dgm:pt>
    <dgm:pt modelId="{3432D4EC-63B2-4959-944E-43C04A1A180A}" type="pres">
      <dgm:prSet presAssocID="{A5474BFB-4EDC-49FD-AC68-E8E7D1B55637}" presName="imgShp" presStyleLbl="fgImgPlace1" presStyleIdx="0" presStyleCnt="4"/>
      <dgm:spPr>
        <a:solidFill>
          <a:schemeClr val="bg1">
            <a:lumMod val="95000"/>
          </a:schemeClr>
        </a:solidFill>
        <a:ln>
          <a:noFill/>
        </a:ln>
      </dgm:spPr>
    </dgm:pt>
    <dgm:pt modelId="{36F2E92B-D2F3-48CF-BF5C-61ABB1F188A9}" type="pres">
      <dgm:prSet presAssocID="{A5474BFB-4EDC-49FD-AC68-E8E7D1B55637}" presName="txShp" presStyleLbl="node1" presStyleIdx="0" presStyleCnt="4">
        <dgm:presLayoutVars>
          <dgm:bulletEnabled val="1"/>
        </dgm:presLayoutVars>
      </dgm:prSet>
      <dgm:spPr/>
      <dgm:t>
        <a:bodyPr/>
        <a:lstStyle/>
        <a:p>
          <a:endParaRPr lang="zh-TW" altLang="en-US"/>
        </a:p>
      </dgm:t>
    </dgm:pt>
    <dgm:pt modelId="{AE0D752F-EFB5-4A44-A7F3-77DBE24A723C}" type="pres">
      <dgm:prSet presAssocID="{03144FD0-5AC9-431C-BE19-7C245666C19A}" presName="spacing" presStyleCnt="0"/>
      <dgm:spPr/>
    </dgm:pt>
    <dgm:pt modelId="{1092B179-B022-45AB-A4D2-E2329F0AB624}" type="pres">
      <dgm:prSet presAssocID="{948E3A10-C001-4561-AF59-9B51E71B7651}" presName="composite" presStyleCnt="0"/>
      <dgm:spPr/>
    </dgm:pt>
    <dgm:pt modelId="{FEBDBC23-0529-4CB7-9A1D-A6C40EDACFB2}" type="pres">
      <dgm:prSet presAssocID="{948E3A10-C001-4561-AF59-9B51E71B7651}" presName="imgShp" presStyleLbl="fgImgPlace1" presStyleIdx="1" presStyleCnt="4"/>
      <dgm:spPr>
        <a:solidFill>
          <a:schemeClr val="bg1">
            <a:lumMod val="95000"/>
          </a:schemeClr>
        </a:solidFill>
        <a:ln>
          <a:noFill/>
        </a:ln>
      </dgm:spPr>
    </dgm:pt>
    <dgm:pt modelId="{268D27A0-ECC8-4E36-8194-7FBA29EDA5F5}" type="pres">
      <dgm:prSet presAssocID="{948E3A10-C001-4561-AF59-9B51E71B7651}" presName="txShp" presStyleLbl="node1" presStyleIdx="1" presStyleCnt="4">
        <dgm:presLayoutVars>
          <dgm:bulletEnabled val="1"/>
        </dgm:presLayoutVars>
      </dgm:prSet>
      <dgm:spPr/>
      <dgm:t>
        <a:bodyPr/>
        <a:lstStyle/>
        <a:p>
          <a:endParaRPr lang="zh-TW" altLang="en-US"/>
        </a:p>
      </dgm:t>
    </dgm:pt>
    <dgm:pt modelId="{B3F7AFFF-B37B-4B2E-AC5D-CC5A526C6DB0}" type="pres">
      <dgm:prSet presAssocID="{EBD56DC4-6392-49F6-B8D0-D161207BD9D8}" presName="spacing" presStyleCnt="0"/>
      <dgm:spPr/>
    </dgm:pt>
    <dgm:pt modelId="{DD22C7D2-27CE-4183-90C0-8919B0DBE8B5}" type="pres">
      <dgm:prSet presAssocID="{514BF44F-A600-4986-8C60-7DBD9F74DCB4}" presName="composite" presStyleCnt="0"/>
      <dgm:spPr/>
    </dgm:pt>
    <dgm:pt modelId="{6E8B98BC-891B-42BD-BBCA-BD7DE908425C}" type="pres">
      <dgm:prSet presAssocID="{514BF44F-A600-4986-8C60-7DBD9F74DCB4}" presName="imgShp" presStyleLbl="fgImgPlace1" presStyleIdx="2" presStyleCnt="4"/>
      <dgm:spPr>
        <a:solidFill>
          <a:schemeClr val="bg1">
            <a:lumMod val="95000"/>
          </a:schemeClr>
        </a:solidFill>
        <a:ln>
          <a:noFill/>
        </a:ln>
      </dgm:spPr>
    </dgm:pt>
    <dgm:pt modelId="{B886E763-8A71-4929-BD67-578DA93227A2}" type="pres">
      <dgm:prSet presAssocID="{514BF44F-A600-4986-8C60-7DBD9F74DCB4}" presName="txShp" presStyleLbl="node1" presStyleIdx="2" presStyleCnt="4">
        <dgm:presLayoutVars>
          <dgm:bulletEnabled val="1"/>
        </dgm:presLayoutVars>
      </dgm:prSet>
      <dgm:spPr/>
      <dgm:t>
        <a:bodyPr/>
        <a:lstStyle/>
        <a:p>
          <a:endParaRPr lang="zh-TW" altLang="en-US"/>
        </a:p>
      </dgm:t>
    </dgm:pt>
    <dgm:pt modelId="{E405B2C6-CC00-40E1-92CF-E5F84BD4670D}" type="pres">
      <dgm:prSet presAssocID="{C0AB0565-CB91-4159-92E6-39143535AA4B}" presName="spacing" presStyleCnt="0"/>
      <dgm:spPr/>
    </dgm:pt>
    <dgm:pt modelId="{F61500BB-37A9-4E73-8FFE-A12C8218CC58}" type="pres">
      <dgm:prSet presAssocID="{836CF559-4904-41E5-84E8-D6AE14135CB0}" presName="composite" presStyleCnt="0"/>
      <dgm:spPr/>
    </dgm:pt>
    <dgm:pt modelId="{FA716542-D4A5-43C1-8A85-66261A1B10C1}" type="pres">
      <dgm:prSet presAssocID="{836CF559-4904-41E5-84E8-D6AE14135CB0}" presName="imgShp" presStyleLbl="fgImgPlace1" presStyleIdx="3" presStyleCnt="4"/>
      <dgm:spPr>
        <a:solidFill>
          <a:srgbClr val="B28E40"/>
        </a:solidFill>
        <a:ln>
          <a:noFill/>
        </a:ln>
      </dgm:spPr>
    </dgm:pt>
    <dgm:pt modelId="{7A0B032C-0CEA-4E50-AE25-6A446BFCAFAE}" type="pres">
      <dgm:prSet presAssocID="{836CF559-4904-41E5-84E8-D6AE14135CB0}" presName="txShp" presStyleLbl="node1" presStyleIdx="3" presStyleCnt="4">
        <dgm:presLayoutVars>
          <dgm:bulletEnabled val="1"/>
        </dgm:presLayoutVars>
      </dgm:prSet>
      <dgm:spPr/>
      <dgm:t>
        <a:bodyPr/>
        <a:lstStyle/>
        <a:p>
          <a:endParaRPr lang="zh-TW" altLang="en-US"/>
        </a:p>
      </dgm:t>
    </dgm:pt>
  </dgm:ptLst>
  <dgm:cxnLst>
    <dgm:cxn modelId="{B416299B-C425-4A2A-A26D-7ADB234508DC}" type="presOf" srcId="{BFD092B5-95D7-4E2C-86E7-CB668AA7CD50}" destId="{2BFC2B39-D538-4053-9065-9887620017B7}" srcOrd="0" destOrd="0" presId="urn:microsoft.com/office/officeart/2005/8/layout/vList3#1"/>
    <dgm:cxn modelId="{F63F5CC3-B783-4FDC-A6B0-494815DD82AF}" srcId="{BFD092B5-95D7-4E2C-86E7-CB668AA7CD50}" destId="{514BF44F-A600-4986-8C60-7DBD9F74DCB4}" srcOrd="2" destOrd="0" parTransId="{63C97DE8-7BF8-4F50-A52E-D67060621876}" sibTransId="{C0AB0565-CB91-4159-92E6-39143535AA4B}"/>
    <dgm:cxn modelId="{3DA51F23-A891-40E2-8F98-F43C05EF6639}" srcId="{BFD092B5-95D7-4E2C-86E7-CB668AA7CD50}" destId="{948E3A10-C001-4561-AF59-9B51E71B7651}" srcOrd="1" destOrd="0" parTransId="{393C93CF-4689-4A18-B2AD-DAF39D468DA0}" sibTransId="{EBD56DC4-6392-49F6-B8D0-D161207BD9D8}"/>
    <dgm:cxn modelId="{FFA22412-CB9B-48B9-AB16-897A0C74D99B}" type="presOf" srcId="{514BF44F-A600-4986-8C60-7DBD9F74DCB4}" destId="{B886E763-8A71-4929-BD67-578DA93227A2}" srcOrd="0" destOrd="0" presId="urn:microsoft.com/office/officeart/2005/8/layout/vList3#1"/>
    <dgm:cxn modelId="{79B1E42C-2CE6-42D1-877E-4863AEDB76A9}" srcId="{BFD092B5-95D7-4E2C-86E7-CB668AA7CD50}" destId="{836CF559-4904-41E5-84E8-D6AE14135CB0}" srcOrd="3" destOrd="0" parTransId="{FCEC0104-E07A-40E2-A3E5-2BC7DEC9745F}" sibTransId="{8034171D-0B4A-4B82-9FD4-C74AF02C7C2C}"/>
    <dgm:cxn modelId="{ED4FCD48-56B0-44BB-ADFD-9138F5C6D6B7}" type="presOf" srcId="{948E3A10-C001-4561-AF59-9B51E71B7651}" destId="{268D27A0-ECC8-4E36-8194-7FBA29EDA5F5}" srcOrd="0" destOrd="0" presId="urn:microsoft.com/office/officeart/2005/8/layout/vList3#1"/>
    <dgm:cxn modelId="{5452C773-49CE-4D92-B51E-B8C0E923945D}" type="presOf" srcId="{A5474BFB-4EDC-49FD-AC68-E8E7D1B55637}" destId="{36F2E92B-D2F3-48CF-BF5C-61ABB1F188A9}" srcOrd="0" destOrd="0" presId="urn:microsoft.com/office/officeart/2005/8/layout/vList3#1"/>
    <dgm:cxn modelId="{12D9C87C-D8B3-4946-9C25-6C6E2F9158BA}" srcId="{BFD092B5-95D7-4E2C-86E7-CB668AA7CD50}" destId="{A5474BFB-4EDC-49FD-AC68-E8E7D1B55637}" srcOrd="0" destOrd="0" parTransId="{D1B10098-98F3-4589-A0C4-D5DECC20EFFF}" sibTransId="{03144FD0-5AC9-431C-BE19-7C245666C19A}"/>
    <dgm:cxn modelId="{6AB75FD0-36C7-436A-81D5-5395888918E5}" type="presOf" srcId="{836CF559-4904-41E5-84E8-D6AE14135CB0}" destId="{7A0B032C-0CEA-4E50-AE25-6A446BFCAFAE}" srcOrd="0" destOrd="0" presId="urn:microsoft.com/office/officeart/2005/8/layout/vList3#1"/>
    <dgm:cxn modelId="{C08C0070-9593-48CE-B851-48BFB4DE5906}" type="presParOf" srcId="{2BFC2B39-D538-4053-9065-9887620017B7}" destId="{F6FD4732-C06C-4526-B150-BB289FD1A4B2}" srcOrd="0" destOrd="0" presId="urn:microsoft.com/office/officeart/2005/8/layout/vList3#1"/>
    <dgm:cxn modelId="{1FB1D679-3943-446E-9E1E-22E272FE898E}" type="presParOf" srcId="{F6FD4732-C06C-4526-B150-BB289FD1A4B2}" destId="{3432D4EC-63B2-4959-944E-43C04A1A180A}" srcOrd="0" destOrd="0" presId="urn:microsoft.com/office/officeart/2005/8/layout/vList3#1"/>
    <dgm:cxn modelId="{8EC9FB4D-ADFA-412D-AC2C-4FC68F8C19A0}" type="presParOf" srcId="{F6FD4732-C06C-4526-B150-BB289FD1A4B2}" destId="{36F2E92B-D2F3-48CF-BF5C-61ABB1F188A9}" srcOrd="1" destOrd="0" presId="urn:microsoft.com/office/officeart/2005/8/layout/vList3#1"/>
    <dgm:cxn modelId="{D486B71E-4C75-462A-BCBC-57B4D78CF5BC}" type="presParOf" srcId="{2BFC2B39-D538-4053-9065-9887620017B7}" destId="{AE0D752F-EFB5-4A44-A7F3-77DBE24A723C}" srcOrd="1" destOrd="0" presId="urn:microsoft.com/office/officeart/2005/8/layout/vList3#1"/>
    <dgm:cxn modelId="{4012E18E-9F96-4A4B-8395-0D8C38A31DA9}" type="presParOf" srcId="{2BFC2B39-D538-4053-9065-9887620017B7}" destId="{1092B179-B022-45AB-A4D2-E2329F0AB624}" srcOrd="2" destOrd="0" presId="urn:microsoft.com/office/officeart/2005/8/layout/vList3#1"/>
    <dgm:cxn modelId="{0B0AF652-6D70-4469-8E01-B941E2B740E6}" type="presParOf" srcId="{1092B179-B022-45AB-A4D2-E2329F0AB624}" destId="{FEBDBC23-0529-4CB7-9A1D-A6C40EDACFB2}" srcOrd="0" destOrd="0" presId="urn:microsoft.com/office/officeart/2005/8/layout/vList3#1"/>
    <dgm:cxn modelId="{C62D7846-809C-450E-BDB8-788402CDA855}" type="presParOf" srcId="{1092B179-B022-45AB-A4D2-E2329F0AB624}" destId="{268D27A0-ECC8-4E36-8194-7FBA29EDA5F5}" srcOrd="1" destOrd="0" presId="urn:microsoft.com/office/officeart/2005/8/layout/vList3#1"/>
    <dgm:cxn modelId="{8E5E712B-C9C1-4110-B8CF-488B948C4238}" type="presParOf" srcId="{2BFC2B39-D538-4053-9065-9887620017B7}" destId="{B3F7AFFF-B37B-4B2E-AC5D-CC5A526C6DB0}" srcOrd="3" destOrd="0" presId="urn:microsoft.com/office/officeart/2005/8/layout/vList3#1"/>
    <dgm:cxn modelId="{3F5EAB69-934F-4A9B-81C4-657ED9C0E855}" type="presParOf" srcId="{2BFC2B39-D538-4053-9065-9887620017B7}" destId="{DD22C7D2-27CE-4183-90C0-8919B0DBE8B5}" srcOrd="4" destOrd="0" presId="urn:microsoft.com/office/officeart/2005/8/layout/vList3#1"/>
    <dgm:cxn modelId="{F0F9C90E-5A73-48F2-8CA5-6E29C83B0B23}" type="presParOf" srcId="{DD22C7D2-27CE-4183-90C0-8919B0DBE8B5}" destId="{6E8B98BC-891B-42BD-BBCA-BD7DE908425C}" srcOrd="0" destOrd="0" presId="urn:microsoft.com/office/officeart/2005/8/layout/vList3#1"/>
    <dgm:cxn modelId="{786E90E0-B4F8-4D6D-86EE-846D011A7E26}" type="presParOf" srcId="{DD22C7D2-27CE-4183-90C0-8919B0DBE8B5}" destId="{B886E763-8A71-4929-BD67-578DA93227A2}" srcOrd="1" destOrd="0" presId="urn:microsoft.com/office/officeart/2005/8/layout/vList3#1"/>
    <dgm:cxn modelId="{42933700-949B-4C02-91C9-DF1B8A3EB94A}" type="presParOf" srcId="{2BFC2B39-D538-4053-9065-9887620017B7}" destId="{E405B2C6-CC00-40E1-92CF-E5F84BD4670D}" srcOrd="5" destOrd="0" presId="urn:microsoft.com/office/officeart/2005/8/layout/vList3#1"/>
    <dgm:cxn modelId="{D01189FC-288A-4681-9AF9-A0FBF4A2DC34}" type="presParOf" srcId="{2BFC2B39-D538-4053-9065-9887620017B7}" destId="{F61500BB-37A9-4E73-8FFE-A12C8218CC58}" srcOrd="6" destOrd="0" presId="urn:microsoft.com/office/officeart/2005/8/layout/vList3#1"/>
    <dgm:cxn modelId="{D706015C-5EBD-4B36-BC3A-9C4B9F3EA154}" type="presParOf" srcId="{F61500BB-37A9-4E73-8FFE-A12C8218CC58}" destId="{FA716542-D4A5-43C1-8A85-66261A1B10C1}" srcOrd="0" destOrd="0" presId="urn:microsoft.com/office/officeart/2005/8/layout/vList3#1"/>
    <dgm:cxn modelId="{3D660109-52BF-4289-A2DE-3F882D07A376}" type="presParOf" srcId="{F61500BB-37A9-4E73-8FFE-A12C8218CC58}" destId="{7A0B032C-0CEA-4E50-AE25-6A446BFCAFA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773022E-FB85-4D3D-8908-BA848FA932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DDDC3308-EF39-424A-B3CE-99720478DCB9}">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具體作法</a:t>
          </a:r>
          <a:endParaRPr lang="zh-TW" altLang="en-US" sz="2800" dirty="0"/>
        </a:p>
      </dgm:t>
    </dgm:pt>
    <dgm:pt modelId="{90CB0D53-4201-4219-A8BC-35A811C01935}" type="parTrans" cxnId="{1E7758FC-047A-452E-9ADC-DED8FED6A64D}">
      <dgm:prSet/>
      <dgm:spPr/>
      <dgm:t>
        <a:bodyPr/>
        <a:lstStyle/>
        <a:p>
          <a:endParaRPr lang="zh-TW" altLang="en-US"/>
        </a:p>
      </dgm:t>
    </dgm:pt>
    <dgm:pt modelId="{C1EEC71F-A437-4EAB-8E82-685676F4C1EE}" type="sibTrans" cxnId="{1E7758FC-047A-452E-9ADC-DED8FED6A64D}">
      <dgm:prSet/>
      <dgm:spPr/>
      <dgm:t>
        <a:bodyPr/>
        <a:lstStyle/>
        <a:p>
          <a:endParaRPr lang="zh-TW" altLang="en-US"/>
        </a:p>
      </dgm:t>
    </dgm:pt>
    <dgm:pt modelId="{B9D30B3E-5E76-44B5-9280-7FCAE9EC1578}">
      <dgm:prSet phldrT="[文字]"/>
      <dgm:spPr>
        <a:solidFill>
          <a:srgbClr val="E9DDC1">
            <a:alpha val="90000"/>
          </a:srgbClr>
        </a:solidFill>
        <a:ln>
          <a:noFill/>
        </a:ln>
      </dgm:spPr>
      <dgm: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自</a:t>
          </a:r>
          <a:r>
            <a:rPr lang="en-US" altLang="zh-TW" b="1" dirty="0" smtClean="0">
              <a:solidFill>
                <a:srgbClr val="FF0000"/>
              </a:solidFill>
              <a:latin typeface="微軟正黑體" panose="020B0604030504040204" pitchFamily="34" charset="-120"/>
              <a:ea typeface="微軟正黑體" panose="020B0604030504040204" pitchFamily="34" charset="-120"/>
            </a:rPr>
            <a:t>106</a:t>
          </a:r>
          <a:r>
            <a:rPr lang="zh-TW" altLang="en-US" b="1" dirty="0" smtClean="0">
              <a:solidFill>
                <a:srgbClr val="FF0000"/>
              </a:solidFill>
              <a:latin typeface="微軟正黑體" panose="020B0604030504040204" pitchFamily="34" charset="-120"/>
              <a:ea typeface="微軟正黑體" panose="020B0604030504040204" pitchFamily="34" charset="-120"/>
            </a:rPr>
            <a:t>年</a:t>
          </a:r>
          <a:r>
            <a:rPr lang="en-US" altLang="zh-TW" b="1" dirty="0" smtClean="0">
              <a:solidFill>
                <a:srgbClr val="FF0000"/>
              </a:solidFill>
              <a:latin typeface="微軟正黑體" panose="020B0604030504040204" pitchFamily="34" charset="-120"/>
              <a:ea typeface="微軟正黑體" panose="020B0604030504040204" pitchFamily="34" charset="-120"/>
            </a:rPr>
            <a:t>1</a:t>
          </a:r>
          <a:r>
            <a:rPr lang="zh-TW" altLang="en-US" b="1" dirty="0" smtClean="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1</a:t>
          </a:r>
          <a:r>
            <a:rPr lang="zh-TW" altLang="en-US" b="1" dirty="0" smtClean="0">
              <a:solidFill>
                <a:srgbClr val="FF0000"/>
              </a:solidFill>
              <a:latin typeface="微軟正黑體" panose="020B0604030504040204" pitchFamily="34" charset="-120"/>
              <a:ea typeface="微軟正黑體" panose="020B0604030504040204" pitchFamily="34" charset="-120"/>
            </a:rPr>
            <a:t>日起至</a:t>
          </a:r>
          <a:r>
            <a:rPr lang="en-US" altLang="zh-TW" b="1" dirty="0" smtClean="0">
              <a:solidFill>
                <a:srgbClr val="FF0000"/>
              </a:solidFill>
              <a:latin typeface="微軟正黑體" panose="020B0604030504040204" pitchFamily="34" charset="-120"/>
              <a:ea typeface="微軟正黑體" panose="020B0604030504040204" pitchFamily="34" charset="-120"/>
            </a:rPr>
            <a:t>115</a:t>
          </a:r>
          <a:r>
            <a:rPr lang="zh-TW" altLang="en-US" b="1" dirty="0" smtClean="0">
              <a:solidFill>
                <a:srgbClr val="FF0000"/>
              </a:solidFill>
              <a:latin typeface="微軟正黑體" panose="020B0604030504040204" pitchFamily="34" charset="-120"/>
              <a:ea typeface="微軟正黑體" panose="020B0604030504040204" pitchFamily="34" charset="-120"/>
            </a:rPr>
            <a:t>年</a:t>
          </a:r>
          <a:r>
            <a:rPr lang="en-US" altLang="zh-TW" b="1" dirty="0" smtClean="0">
              <a:solidFill>
                <a:srgbClr val="FF0000"/>
              </a:solidFill>
              <a:latin typeface="微軟正黑體" panose="020B0604030504040204" pitchFamily="34" charset="-120"/>
              <a:ea typeface="微軟正黑體" panose="020B0604030504040204" pitchFamily="34" charset="-120"/>
            </a:rPr>
            <a:t>12</a:t>
          </a:r>
          <a:r>
            <a:rPr lang="zh-TW" altLang="en-US" b="1" dirty="0" smtClean="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31</a:t>
          </a:r>
          <a:r>
            <a:rPr lang="zh-TW" altLang="en-US" b="1" dirty="0" smtClean="0">
              <a:solidFill>
                <a:srgbClr val="FF0000"/>
              </a:solidFill>
              <a:latin typeface="微軟正黑體" panose="020B0604030504040204" pitchFamily="34" charset="-120"/>
              <a:ea typeface="微軟正黑體" panose="020B0604030504040204" pitchFamily="34" charset="-120"/>
            </a:rPr>
            <a:t>日止</a:t>
          </a:r>
          <a:r>
            <a:rPr lang="en-US" altLang="zh-TW" b="1" dirty="0" smtClean="0">
              <a:solidFill>
                <a:srgbClr val="FF0000"/>
              </a:solidFill>
              <a:latin typeface="微軟正黑體" panose="020B0604030504040204" pitchFamily="34" charset="-120"/>
              <a:ea typeface="微軟正黑體" panose="020B0604030504040204" pitchFamily="34" charset="-120"/>
            </a:rPr>
            <a:t>(10</a:t>
          </a:r>
          <a:r>
            <a:rPr lang="zh-TW" altLang="en-US" b="1" dirty="0" smtClean="0">
              <a:solidFill>
                <a:srgbClr val="FF0000"/>
              </a:solidFill>
              <a:latin typeface="微軟正黑體" panose="020B0604030504040204" pitchFamily="34" charset="-120"/>
              <a:ea typeface="微軟正黑體" panose="020B0604030504040204" pitchFamily="34" charset="-120"/>
            </a:rPr>
            <a:t>年</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續行停徵公司債及金融債券之證券交易稅</a:t>
          </a:r>
          <a:endParaRPr lang="zh-TW" altLang="en-US" dirty="0"/>
        </a:p>
      </dgm:t>
    </dgm:pt>
    <dgm:pt modelId="{64332371-A36B-400F-BF02-8E4DF66D362C}" type="parTrans" cxnId="{E2B66E60-41A0-453C-9861-074524166D37}">
      <dgm:prSet/>
      <dgm:spPr/>
      <dgm:t>
        <a:bodyPr/>
        <a:lstStyle/>
        <a:p>
          <a:endParaRPr lang="zh-TW" altLang="en-US"/>
        </a:p>
      </dgm:t>
    </dgm:pt>
    <dgm:pt modelId="{B7DED926-8133-4A07-B9EA-A838631D8A11}" type="sibTrans" cxnId="{E2B66E60-41A0-453C-9861-074524166D37}">
      <dgm:prSet/>
      <dgm:spPr/>
      <dgm:t>
        <a:bodyPr/>
        <a:lstStyle/>
        <a:p>
          <a:endParaRPr lang="zh-TW" altLang="en-US"/>
        </a:p>
      </dgm:t>
    </dgm:pt>
    <dgm:pt modelId="{0A96D5D8-EE5C-4734-97E2-E6052A5E34DA}">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建議理由</a:t>
          </a:r>
          <a:endParaRPr lang="zh-TW" altLang="en-US" sz="2800" dirty="0"/>
        </a:p>
      </dgm:t>
    </dgm:pt>
    <dgm:pt modelId="{48183799-FB85-4A61-A75A-43FEB205A560}" type="parTrans" cxnId="{36183BBF-0D5B-47EF-8A47-C9DB49262BE0}">
      <dgm:prSet/>
      <dgm:spPr/>
      <dgm:t>
        <a:bodyPr/>
        <a:lstStyle/>
        <a:p>
          <a:endParaRPr lang="zh-TW" altLang="en-US"/>
        </a:p>
      </dgm:t>
    </dgm:pt>
    <dgm:pt modelId="{F60F9046-A341-46DD-8119-CEDADD6D96C3}" type="sibTrans" cxnId="{36183BBF-0D5B-47EF-8A47-C9DB49262BE0}">
      <dgm:prSet/>
      <dgm:spPr/>
      <dgm:t>
        <a:bodyPr/>
        <a:lstStyle/>
        <a:p>
          <a:endParaRPr lang="zh-TW" altLang="en-US"/>
        </a:p>
      </dgm:t>
    </dgm:pt>
    <dgm:pt modelId="{1F0469AD-FEE5-4BC0-BCCF-2E568639900D}">
      <dgm:prSet phldrT="[文字]"/>
      <dgm:spPr>
        <a:solidFill>
          <a:srgbClr val="E9DDC1">
            <a:alpha val="90000"/>
          </a:srgbClr>
        </a:solidFill>
        <a:ln>
          <a:noFill/>
        </a:ln>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避免</a:t>
          </a:r>
          <a:r>
            <a:rPr lang="zh-TW" altLang="zh-TW" b="1" dirty="0" smtClean="0">
              <a:solidFill>
                <a:schemeClr val="tx1"/>
              </a:solidFill>
              <a:latin typeface="微軟正黑體" panose="020B0604030504040204" pitchFamily="34" charset="-120"/>
              <a:ea typeface="微軟正黑體" panose="020B0604030504040204" pitchFamily="34" charset="-120"/>
            </a:rPr>
            <a:t>影響國際競爭力</a:t>
          </a:r>
          <a:endParaRPr lang="zh-TW" altLang="en-US" dirty="0"/>
        </a:p>
      </dgm:t>
    </dgm:pt>
    <dgm:pt modelId="{2340EF49-B0ED-478D-95A0-C4D32C45CD7A}" type="parTrans" cxnId="{18A3B3E3-1C93-4E0B-A875-9194D517063A}">
      <dgm:prSet/>
      <dgm:spPr/>
      <dgm:t>
        <a:bodyPr/>
        <a:lstStyle/>
        <a:p>
          <a:endParaRPr lang="zh-TW" altLang="en-US"/>
        </a:p>
      </dgm:t>
    </dgm:pt>
    <dgm:pt modelId="{AF7BCE08-BECC-41CF-92C7-B2A299A1D229}" type="sibTrans" cxnId="{18A3B3E3-1C93-4E0B-A875-9194D517063A}">
      <dgm:prSet/>
      <dgm:spPr/>
      <dgm:t>
        <a:bodyPr/>
        <a:lstStyle/>
        <a:p>
          <a:endParaRPr lang="zh-TW" altLang="en-US"/>
        </a:p>
      </dgm:t>
    </dgm:pt>
    <dgm:pt modelId="{81213C4E-47E4-4F57-B9BE-FBE7B04D5D49}">
      <dgm:prSet/>
      <dgm:spPr>
        <a:solidFill>
          <a:srgbClr val="E9DDC1">
            <a:alpha val="90000"/>
          </a:srgbClr>
        </a:solidFill>
        <a:ln>
          <a:noFill/>
        </a:ln>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避免造成公司債（金融債）之附條件交易萎縮，影響企業短期資金調度</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ED0AB4A2-A537-4D2A-8FCA-F1AFFCCD9F1F}" type="parTrans" cxnId="{518702B8-8039-46D9-801A-A9FA97E4286C}">
      <dgm:prSet/>
      <dgm:spPr/>
      <dgm:t>
        <a:bodyPr/>
        <a:lstStyle/>
        <a:p>
          <a:endParaRPr lang="zh-TW" altLang="en-US"/>
        </a:p>
      </dgm:t>
    </dgm:pt>
    <dgm:pt modelId="{420D6DA0-28CC-4335-B5FD-30FF2F5AD155}" type="sibTrans" cxnId="{518702B8-8039-46D9-801A-A9FA97E4286C}">
      <dgm:prSet/>
      <dgm:spPr/>
      <dgm:t>
        <a:bodyPr/>
        <a:lstStyle/>
        <a:p>
          <a:endParaRPr lang="zh-TW" altLang="en-US"/>
        </a:p>
      </dgm:t>
    </dgm:pt>
    <dgm:pt modelId="{B040AD00-1E96-46EB-8D9B-D8202AD1A520}">
      <dgm:prSet/>
      <dgm:spPr>
        <a:solidFill>
          <a:srgbClr val="E9DDC1">
            <a:alpha val="90000"/>
          </a:srgbClr>
        </a:solidFill>
        <a:ln>
          <a:noFill/>
        </a:ln>
      </dgm:spPr>
      <dgm:t>
        <a:bodyPr/>
        <a:lstStyle/>
        <a:p>
          <a:r>
            <a:rPr lang="zh-TW" altLang="en-US" b="1" smtClean="0">
              <a:solidFill>
                <a:schemeClr val="tx1"/>
              </a:solidFill>
              <a:latin typeface="微軟正黑體" panose="020B0604030504040204" pitchFamily="34" charset="-120"/>
              <a:ea typeface="微軟正黑體" panose="020B0604030504040204" pitchFamily="34" charset="-120"/>
            </a:rPr>
            <a:t>避免影響債券市場發行量及成交量</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3E4D8DB0-9D58-4B28-96E3-1947053BECF8}" type="parTrans" cxnId="{5469676A-E4EB-4DE9-AFF9-BEA6EB051335}">
      <dgm:prSet/>
      <dgm:spPr/>
      <dgm:t>
        <a:bodyPr/>
        <a:lstStyle/>
        <a:p>
          <a:endParaRPr lang="zh-TW" altLang="en-US"/>
        </a:p>
      </dgm:t>
    </dgm:pt>
    <dgm:pt modelId="{3CD5819D-C516-4B07-8EB2-6771C06E6EEF}" type="sibTrans" cxnId="{5469676A-E4EB-4DE9-AFF9-BEA6EB051335}">
      <dgm:prSet/>
      <dgm:spPr/>
      <dgm:t>
        <a:bodyPr/>
        <a:lstStyle/>
        <a:p>
          <a:endParaRPr lang="zh-TW" altLang="en-US"/>
        </a:p>
      </dgm:t>
    </dgm:pt>
    <dgm:pt modelId="{A364EC33-3E2A-4831-A854-F63D72B41EBD}" type="pres">
      <dgm:prSet presAssocID="{8773022E-FB85-4D3D-8908-BA848FA9328F}" presName="Name0" presStyleCnt="0">
        <dgm:presLayoutVars>
          <dgm:dir/>
          <dgm:animLvl val="lvl"/>
          <dgm:resizeHandles val="exact"/>
        </dgm:presLayoutVars>
      </dgm:prSet>
      <dgm:spPr/>
      <dgm:t>
        <a:bodyPr/>
        <a:lstStyle/>
        <a:p>
          <a:endParaRPr lang="zh-TW" altLang="en-US"/>
        </a:p>
      </dgm:t>
    </dgm:pt>
    <dgm:pt modelId="{CBFD69FE-A6CE-45EF-AF88-86B4A0A8A02C}" type="pres">
      <dgm:prSet presAssocID="{DDDC3308-EF39-424A-B3CE-99720478DCB9}" presName="linNode" presStyleCnt="0"/>
      <dgm:spPr/>
    </dgm:pt>
    <dgm:pt modelId="{032B526A-4473-42E3-8789-51E1FBCD22F9}" type="pres">
      <dgm:prSet presAssocID="{DDDC3308-EF39-424A-B3CE-99720478DCB9}" presName="parentText" presStyleLbl="node1" presStyleIdx="0" presStyleCnt="2">
        <dgm:presLayoutVars>
          <dgm:chMax val="1"/>
          <dgm:bulletEnabled val="1"/>
        </dgm:presLayoutVars>
      </dgm:prSet>
      <dgm:spPr/>
      <dgm:t>
        <a:bodyPr/>
        <a:lstStyle/>
        <a:p>
          <a:endParaRPr lang="zh-TW" altLang="en-US"/>
        </a:p>
      </dgm:t>
    </dgm:pt>
    <dgm:pt modelId="{9E0F1DB0-5B43-4FD9-AA1D-77EBB9FBEDE4}" type="pres">
      <dgm:prSet presAssocID="{DDDC3308-EF39-424A-B3CE-99720478DCB9}" presName="descendantText" presStyleLbl="alignAccFollowNode1" presStyleIdx="0" presStyleCnt="2" custScaleY="122854">
        <dgm:presLayoutVars>
          <dgm:bulletEnabled val="1"/>
        </dgm:presLayoutVars>
      </dgm:prSet>
      <dgm:spPr/>
      <dgm:t>
        <a:bodyPr/>
        <a:lstStyle/>
        <a:p>
          <a:endParaRPr lang="zh-TW" altLang="en-US"/>
        </a:p>
      </dgm:t>
    </dgm:pt>
    <dgm:pt modelId="{51367E8B-6982-4A71-8A3E-1D5B7280A2F6}" type="pres">
      <dgm:prSet presAssocID="{C1EEC71F-A437-4EAB-8E82-685676F4C1EE}" presName="sp" presStyleCnt="0"/>
      <dgm:spPr/>
    </dgm:pt>
    <dgm:pt modelId="{AF6B89A9-CB48-4E0C-B498-6202B2822F03}" type="pres">
      <dgm:prSet presAssocID="{0A96D5D8-EE5C-4734-97E2-E6052A5E34DA}" presName="linNode" presStyleCnt="0"/>
      <dgm:spPr/>
    </dgm:pt>
    <dgm:pt modelId="{BB2128B1-5C3E-466A-835F-E80F1CE0E4A5}" type="pres">
      <dgm:prSet presAssocID="{0A96D5D8-EE5C-4734-97E2-E6052A5E34DA}" presName="parentText" presStyleLbl="node1" presStyleIdx="1" presStyleCnt="2">
        <dgm:presLayoutVars>
          <dgm:chMax val="1"/>
          <dgm:bulletEnabled val="1"/>
        </dgm:presLayoutVars>
      </dgm:prSet>
      <dgm:spPr/>
      <dgm:t>
        <a:bodyPr/>
        <a:lstStyle/>
        <a:p>
          <a:endParaRPr lang="zh-TW" altLang="en-US"/>
        </a:p>
      </dgm:t>
    </dgm:pt>
    <dgm:pt modelId="{FF459550-3376-4D86-A0A2-41232ED99051}" type="pres">
      <dgm:prSet presAssocID="{0A96D5D8-EE5C-4734-97E2-E6052A5E34DA}" presName="descendantText" presStyleLbl="alignAccFollowNode1" presStyleIdx="1" presStyleCnt="2" custScaleY="122854">
        <dgm:presLayoutVars>
          <dgm:bulletEnabled val="1"/>
        </dgm:presLayoutVars>
      </dgm:prSet>
      <dgm:spPr/>
      <dgm:t>
        <a:bodyPr/>
        <a:lstStyle/>
        <a:p>
          <a:endParaRPr lang="zh-TW" altLang="en-US"/>
        </a:p>
      </dgm:t>
    </dgm:pt>
  </dgm:ptLst>
  <dgm:cxnLst>
    <dgm:cxn modelId="{E2B66E60-41A0-453C-9861-074524166D37}" srcId="{DDDC3308-EF39-424A-B3CE-99720478DCB9}" destId="{B9D30B3E-5E76-44B5-9280-7FCAE9EC1578}" srcOrd="0" destOrd="0" parTransId="{64332371-A36B-400F-BF02-8E4DF66D362C}" sibTransId="{B7DED926-8133-4A07-B9EA-A838631D8A11}"/>
    <dgm:cxn modelId="{C42316B6-0DF4-4FB7-807C-046C9846DE50}" type="presOf" srcId="{8773022E-FB85-4D3D-8908-BA848FA9328F}" destId="{A364EC33-3E2A-4831-A854-F63D72B41EBD}" srcOrd="0" destOrd="0" presId="urn:microsoft.com/office/officeart/2005/8/layout/vList5"/>
    <dgm:cxn modelId="{BAFED324-0FE9-4E80-B344-65DF506DB0D8}" type="presOf" srcId="{DDDC3308-EF39-424A-B3CE-99720478DCB9}" destId="{032B526A-4473-42E3-8789-51E1FBCD22F9}" srcOrd="0" destOrd="0" presId="urn:microsoft.com/office/officeart/2005/8/layout/vList5"/>
    <dgm:cxn modelId="{E56DFD8E-9F62-4F02-BA5A-7BC8F1484E2A}" type="presOf" srcId="{81213C4E-47E4-4F57-B9BE-FBE7B04D5D49}" destId="{FF459550-3376-4D86-A0A2-41232ED99051}" srcOrd="0" destOrd="1" presId="urn:microsoft.com/office/officeart/2005/8/layout/vList5"/>
    <dgm:cxn modelId="{06593619-D424-4FF4-BB61-21DA7A8057E7}" type="presOf" srcId="{0A96D5D8-EE5C-4734-97E2-E6052A5E34DA}" destId="{BB2128B1-5C3E-466A-835F-E80F1CE0E4A5}" srcOrd="0" destOrd="0" presId="urn:microsoft.com/office/officeart/2005/8/layout/vList5"/>
    <dgm:cxn modelId="{1E7758FC-047A-452E-9ADC-DED8FED6A64D}" srcId="{8773022E-FB85-4D3D-8908-BA848FA9328F}" destId="{DDDC3308-EF39-424A-B3CE-99720478DCB9}" srcOrd="0" destOrd="0" parTransId="{90CB0D53-4201-4219-A8BC-35A811C01935}" sibTransId="{C1EEC71F-A437-4EAB-8E82-685676F4C1EE}"/>
    <dgm:cxn modelId="{798D82F8-AACC-4CF5-91D1-9364BACAF25F}" type="presOf" srcId="{B040AD00-1E96-46EB-8D9B-D8202AD1A520}" destId="{FF459550-3376-4D86-A0A2-41232ED99051}" srcOrd="0" destOrd="2" presId="urn:microsoft.com/office/officeart/2005/8/layout/vList5"/>
    <dgm:cxn modelId="{18A3B3E3-1C93-4E0B-A875-9194D517063A}" srcId="{0A96D5D8-EE5C-4734-97E2-E6052A5E34DA}" destId="{1F0469AD-FEE5-4BC0-BCCF-2E568639900D}" srcOrd="0" destOrd="0" parTransId="{2340EF49-B0ED-478D-95A0-C4D32C45CD7A}" sibTransId="{AF7BCE08-BECC-41CF-92C7-B2A299A1D229}"/>
    <dgm:cxn modelId="{518702B8-8039-46D9-801A-A9FA97E4286C}" srcId="{0A96D5D8-EE5C-4734-97E2-E6052A5E34DA}" destId="{81213C4E-47E4-4F57-B9BE-FBE7B04D5D49}" srcOrd="1" destOrd="0" parTransId="{ED0AB4A2-A537-4D2A-8FCA-F1AFFCCD9F1F}" sibTransId="{420D6DA0-28CC-4335-B5FD-30FF2F5AD155}"/>
    <dgm:cxn modelId="{5469676A-E4EB-4DE9-AFF9-BEA6EB051335}" srcId="{0A96D5D8-EE5C-4734-97E2-E6052A5E34DA}" destId="{B040AD00-1E96-46EB-8D9B-D8202AD1A520}" srcOrd="2" destOrd="0" parTransId="{3E4D8DB0-9D58-4B28-96E3-1947053BECF8}" sibTransId="{3CD5819D-C516-4B07-8EB2-6771C06E6EEF}"/>
    <dgm:cxn modelId="{36183BBF-0D5B-47EF-8A47-C9DB49262BE0}" srcId="{8773022E-FB85-4D3D-8908-BA848FA9328F}" destId="{0A96D5D8-EE5C-4734-97E2-E6052A5E34DA}" srcOrd="1" destOrd="0" parTransId="{48183799-FB85-4A61-A75A-43FEB205A560}" sibTransId="{F60F9046-A341-46DD-8119-CEDADD6D96C3}"/>
    <dgm:cxn modelId="{F843BC19-08B6-4454-8FC2-201AB08E62B2}" type="presOf" srcId="{1F0469AD-FEE5-4BC0-BCCF-2E568639900D}" destId="{FF459550-3376-4D86-A0A2-41232ED99051}" srcOrd="0" destOrd="0" presId="urn:microsoft.com/office/officeart/2005/8/layout/vList5"/>
    <dgm:cxn modelId="{C43B0B13-417E-4BCD-A4FB-4EF3E91A1E98}" type="presOf" srcId="{B9D30B3E-5E76-44B5-9280-7FCAE9EC1578}" destId="{9E0F1DB0-5B43-4FD9-AA1D-77EBB9FBEDE4}" srcOrd="0" destOrd="0" presId="urn:microsoft.com/office/officeart/2005/8/layout/vList5"/>
    <dgm:cxn modelId="{87FAB149-5453-4D20-8277-2C5BDE266EF5}" type="presParOf" srcId="{A364EC33-3E2A-4831-A854-F63D72B41EBD}" destId="{CBFD69FE-A6CE-45EF-AF88-86B4A0A8A02C}" srcOrd="0" destOrd="0" presId="urn:microsoft.com/office/officeart/2005/8/layout/vList5"/>
    <dgm:cxn modelId="{4139FF28-E041-4005-9D38-B15AD3D56DEB}" type="presParOf" srcId="{CBFD69FE-A6CE-45EF-AF88-86B4A0A8A02C}" destId="{032B526A-4473-42E3-8789-51E1FBCD22F9}" srcOrd="0" destOrd="0" presId="urn:microsoft.com/office/officeart/2005/8/layout/vList5"/>
    <dgm:cxn modelId="{3FD50D87-9DA9-4803-945D-93E5A989C850}" type="presParOf" srcId="{CBFD69FE-A6CE-45EF-AF88-86B4A0A8A02C}" destId="{9E0F1DB0-5B43-4FD9-AA1D-77EBB9FBEDE4}" srcOrd="1" destOrd="0" presId="urn:microsoft.com/office/officeart/2005/8/layout/vList5"/>
    <dgm:cxn modelId="{CBA1A880-F31C-42AF-9E9E-335AEA7581F9}" type="presParOf" srcId="{A364EC33-3E2A-4831-A854-F63D72B41EBD}" destId="{51367E8B-6982-4A71-8A3E-1D5B7280A2F6}" srcOrd="1" destOrd="0" presId="urn:microsoft.com/office/officeart/2005/8/layout/vList5"/>
    <dgm:cxn modelId="{CF5AE4BA-EC29-4A6A-8A36-F88140DB4BC7}" type="presParOf" srcId="{A364EC33-3E2A-4831-A854-F63D72B41EBD}" destId="{AF6B89A9-CB48-4E0C-B498-6202B2822F03}" srcOrd="2" destOrd="0" presId="urn:microsoft.com/office/officeart/2005/8/layout/vList5"/>
    <dgm:cxn modelId="{EF0BA719-EF91-4E0C-A767-83B2A0563628}" type="presParOf" srcId="{AF6B89A9-CB48-4E0C-B498-6202B2822F03}" destId="{BB2128B1-5C3E-466A-835F-E80F1CE0E4A5}" srcOrd="0" destOrd="0" presId="urn:microsoft.com/office/officeart/2005/8/layout/vList5"/>
    <dgm:cxn modelId="{5696C963-0ADE-446D-A48E-2138409AB5F9}" type="presParOf" srcId="{AF6B89A9-CB48-4E0C-B498-6202B2822F03}" destId="{FF459550-3376-4D86-A0A2-41232ED99051}"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7D3DB13-2E2B-455F-BEB7-BF9C4EF87E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C1931CA3-BA7D-4137-BD1A-E9004F0CDF9E}">
      <dgm:prSet phldrT="[文字]"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減少公司債（金融債）之利息所得稅之稅收損失</a:t>
          </a:r>
          <a:endParaRPr lang="zh-TW" altLang="en-US" sz="2400" b="1" dirty="0">
            <a:solidFill>
              <a:schemeClr val="bg1"/>
            </a:solidFill>
          </a:endParaRPr>
        </a:p>
      </dgm:t>
    </dgm:pt>
    <dgm:pt modelId="{9C34A223-D8E0-4C1A-9093-6DDA3A047E2E}" type="parTrans" cxnId="{F84BC99B-5FAF-4EFE-BFDB-11D4077FDCBF}">
      <dgm:prSet/>
      <dgm:spPr/>
      <dgm:t>
        <a:bodyPr/>
        <a:lstStyle/>
        <a:p>
          <a:endParaRPr lang="zh-TW" altLang="en-US" b="1"/>
        </a:p>
      </dgm:t>
    </dgm:pt>
    <dgm:pt modelId="{0E835E94-CA9A-4C4C-80A7-7549A35BDCEA}" type="sibTrans" cxnId="{F84BC99B-5FAF-4EFE-BFDB-11D4077FDCBF}">
      <dgm:prSet/>
      <dgm:spPr>
        <a:ln>
          <a:solidFill>
            <a:srgbClr val="875D25"/>
          </a:solidFill>
        </a:ln>
      </dgm:spPr>
      <dgm:t>
        <a:bodyPr/>
        <a:lstStyle/>
        <a:p>
          <a:endParaRPr lang="zh-TW" altLang="en-US" b="1"/>
        </a:p>
      </dgm:t>
    </dgm:pt>
    <dgm:pt modelId="{542FE43B-2780-42B7-9B3B-07E18F227D13}">
      <dgm:prSet phldrT="[文字]"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smtClean="0">
              <a:solidFill>
                <a:schemeClr val="bg1"/>
              </a:solidFill>
              <a:latin typeface="微軟正黑體" panose="020B0604030504040204" pitchFamily="34" charset="-120"/>
              <a:ea typeface="微軟正黑體" panose="020B0604030504040204" pitchFamily="34" charset="-120"/>
            </a:rPr>
            <a:t>維持債券市場持續運作</a:t>
          </a:r>
          <a:endParaRPr lang="zh-TW" altLang="en-US" sz="2400" b="1" dirty="0">
            <a:solidFill>
              <a:schemeClr val="bg1"/>
            </a:solidFill>
          </a:endParaRPr>
        </a:p>
      </dgm:t>
    </dgm:pt>
    <dgm:pt modelId="{17C8EB7E-9E35-492A-AF57-BDF3CF162B87}" type="parTrans" cxnId="{015E5906-D7F9-4178-A4E0-FA5BC5054B3D}">
      <dgm:prSet/>
      <dgm:spPr/>
      <dgm:t>
        <a:bodyPr/>
        <a:lstStyle/>
        <a:p>
          <a:endParaRPr lang="zh-TW" altLang="en-US" b="1"/>
        </a:p>
      </dgm:t>
    </dgm:pt>
    <dgm:pt modelId="{ECDFC2EB-78FB-4EF2-ADC3-27D4A7177B16}" type="sibTrans" cxnId="{015E5906-D7F9-4178-A4E0-FA5BC5054B3D}">
      <dgm:prSet/>
      <dgm:spPr/>
      <dgm:t>
        <a:bodyPr/>
        <a:lstStyle/>
        <a:p>
          <a:endParaRPr lang="zh-TW" altLang="en-US" b="1"/>
        </a:p>
      </dgm:t>
    </dgm:pt>
    <dgm:pt modelId="{8B55D264-DFF4-4A05-AC63-0E83B727CB84}">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持續協助企業籌資</a:t>
          </a:r>
          <a:endParaRPr lang="zh-TW" altLang="en-US" sz="2400" b="1" dirty="0">
            <a:solidFill>
              <a:schemeClr val="bg1"/>
            </a:solidFill>
          </a:endParaRPr>
        </a:p>
      </dgm:t>
    </dgm:pt>
    <dgm:pt modelId="{A63E1269-329F-44AA-938D-30161BC38001}" type="parTrans" cxnId="{F58642B5-7194-4F85-82A9-A82CCDDC147F}">
      <dgm:prSet/>
      <dgm:spPr/>
      <dgm:t>
        <a:bodyPr/>
        <a:lstStyle/>
        <a:p>
          <a:endParaRPr lang="zh-TW" altLang="en-US" b="1"/>
        </a:p>
      </dgm:t>
    </dgm:pt>
    <dgm:pt modelId="{64C93FAA-506D-4BC6-B6BE-E339C0F9F5C9}" type="sibTrans" cxnId="{F58642B5-7194-4F85-82A9-A82CCDDC147F}">
      <dgm:prSet/>
      <dgm:spPr/>
      <dgm:t>
        <a:bodyPr/>
        <a:lstStyle/>
        <a:p>
          <a:endParaRPr lang="zh-TW" altLang="en-US" b="1"/>
        </a:p>
      </dgm:t>
    </dgm:pt>
    <dgm:pt modelId="{CF43AA58-9506-4269-A0CC-5F9CCAB01282}">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smtClean="0">
              <a:solidFill>
                <a:schemeClr val="bg1"/>
              </a:solidFill>
              <a:latin typeface="微軟正黑體" panose="020B0604030504040204" pitchFamily="34" charset="-120"/>
              <a:ea typeface="微軟正黑體" panose="020B0604030504040204" pitchFamily="34" charset="-120"/>
            </a:rPr>
            <a:t>促進資本市場發展</a:t>
          </a:r>
          <a:endParaRPr lang="zh-TW" altLang="en-US" sz="2400" b="1" dirty="0">
            <a:solidFill>
              <a:schemeClr val="bg1"/>
            </a:solidFill>
          </a:endParaRPr>
        </a:p>
      </dgm:t>
    </dgm:pt>
    <dgm:pt modelId="{5F444443-E2CA-4F66-907E-74639F998A80}" type="parTrans" cxnId="{FEE49DC6-D45E-4B45-8552-23400248AC16}">
      <dgm:prSet/>
      <dgm:spPr/>
      <dgm:t>
        <a:bodyPr/>
        <a:lstStyle/>
        <a:p>
          <a:endParaRPr lang="zh-TW" altLang="en-US" b="1"/>
        </a:p>
      </dgm:t>
    </dgm:pt>
    <dgm:pt modelId="{643B540A-BF61-4602-8592-CD43E197E7BA}" type="sibTrans" cxnId="{FEE49DC6-D45E-4B45-8552-23400248AC16}">
      <dgm:prSet/>
      <dgm:spPr/>
      <dgm:t>
        <a:bodyPr/>
        <a:lstStyle/>
        <a:p>
          <a:endParaRPr lang="zh-TW" altLang="en-US" b="1"/>
        </a:p>
      </dgm:t>
    </dgm:pt>
    <dgm:pt modelId="{7458A4D2-EC31-41E4-B9B6-799EA3D99A13}" type="pres">
      <dgm:prSet presAssocID="{C7D3DB13-2E2B-455F-BEB7-BF9C4EF87E9A}" presName="Name0" presStyleCnt="0">
        <dgm:presLayoutVars>
          <dgm:chMax val="7"/>
          <dgm:chPref val="7"/>
          <dgm:dir/>
        </dgm:presLayoutVars>
      </dgm:prSet>
      <dgm:spPr/>
      <dgm:t>
        <a:bodyPr/>
        <a:lstStyle/>
        <a:p>
          <a:endParaRPr lang="zh-TW" altLang="en-US"/>
        </a:p>
      </dgm:t>
    </dgm:pt>
    <dgm:pt modelId="{163053F7-98EC-4073-9E52-562104ED7DFF}" type="pres">
      <dgm:prSet presAssocID="{C7D3DB13-2E2B-455F-BEB7-BF9C4EF87E9A}" presName="Name1" presStyleCnt="0"/>
      <dgm:spPr/>
      <dgm:t>
        <a:bodyPr/>
        <a:lstStyle/>
        <a:p>
          <a:endParaRPr lang="zh-TW" altLang="en-US"/>
        </a:p>
      </dgm:t>
    </dgm:pt>
    <dgm:pt modelId="{29A009CA-B5B1-496C-91AE-8DAD5550BEC1}" type="pres">
      <dgm:prSet presAssocID="{C7D3DB13-2E2B-455F-BEB7-BF9C4EF87E9A}" presName="cycle" presStyleCnt="0"/>
      <dgm:spPr/>
      <dgm:t>
        <a:bodyPr/>
        <a:lstStyle/>
        <a:p>
          <a:endParaRPr lang="zh-TW" altLang="en-US"/>
        </a:p>
      </dgm:t>
    </dgm:pt>
    <dgm:pt modelId="{5AFE2D39-657D-4040-AEB7-2430BB149F0D}" type="pres">
      <dgm:prSet presAssocID="{C7D3DB13-2E2B-455F-BEB7-BF9C4EF87E9A}" presName="srcNode" presStyleLbl="node1" presStyleIdx="0" presStyleCnt="4"/>
      <dgm:spPr/>
      <dgm:t>
        <a:bodyPr/>
        <a:lstStyle/>
        <a:p>
          <a:endParaRPr lang="zh-TW" altLang="en-US"/>
        </a:p>
      </dgm:t>
    </dgm:pt>
    <dgm:pt modelId="{4DFC8BBA-290D-476E-A37A-D635D25D5C1F}" type="pres">
      <dgm:prSet presAssocID="{C7D3DB13-2E2B-455F-BEB7-BF9C4EF87E9A}" presName="conn" presStyleLbl="parChTrans1D2" presStyleIdx="0" presStyleCnt="1"/>
      <dgm:spPr/>
      <dgm:t>
        <a:bodyPr/>
        <a:lstStyle/>
        <a:p>
          <a:endParaRPr lang="zh-TW" altLang="en-US"/>
        </a:p>
      </dgm:t>
    </dgm:pt>
    <dgm:pt modelId="{B3AB5708-D4DF-4C41-A6BB-01773F1490AB}" type="pres">
      <dgm:prSet presAssocID="{C7D3DB13-2E2B-455F-BEB7-BF9C4EF87E9A}" presName="extraNode" presStyleLbl="node1" presStyleIdx="0" presStyleCnt="4"/>
      <dgm:spPr/>
      <dgm:t>
        <a:bodyPr/>
        <a:lstStyle/>
        <a:p>
          <a:endParaRPr lang="zh-TW" altLang="en-US"/>
        </a:p>
      </dgm:t>
    </dgm:pt>
    <dgm:pt modelId="{4E914D4E-BF2A-4CA8-93F5-74576DFF359C}" type="pres">
      <dgm:prSet presAssocID="{C7D3DB13-2E2B-455F-BEB7-BF9C4EF87E9A}" presName="dstNode" presStyleLbl="node1" presStyleIdx="0" presStyleCnt="4"/>
      <dgm:spPr/>
      <dgm:t>
        <a:bodyPr/>
        <a:lstStyle/>
        <a:p>
          <a:endParaRPr lang="zh-TW" altLang="en-US"/>
        </a:p>
      </dgm:t>
    </dgm:pt>
    <dgm:pt modelId="{71FE7F08-E437-4C3F-BF72-AED451922023}" type="pres">
      <dgm:prSet presAssocID="{C1931CA3-BA7D-4137-BD1A-E9004F0CDF9E}" presName="text_1" presStyleLbl="node1" presStyleIdx="0" presStyleCnt="4">
        <dgm:presLayoutVars>
          <dgm:bulletEnabled val="1"/>
        </dgm:presLayoutVars>
      </dgm:prSet>
      <dgm:spPr/>
      <dgm:t>
        <a:bodyPr/>
        <a:lstStyle/>
        <a:p>
          <a:endParaRPr lang="zh-TW" altLang="en-US"/>
        </a:p>
      </dgm:t>
    </dgm:pt>
    <dgm:pt modelId="{E04EAC2F-2D94-4F8B-91CA-BED0977C4693}" type="pres">
      <dgm:prSet presAssocID="{C1931CA3-BA7D-4137-BD1A-E9004F0CDF9E}" presName="accent_1" presStyleCnt="0"/>
      <dgm:spPr/>
      <dgm:t>
        <a:bodyPr/>
        <a:lstStyle/>
        <a:p>
          <a:endParaRPr lang="zh-TW" altLang="en-US"/>
        </a:p>
      </dgm:t>
    </dgm:pt>
    <dgm:pt modelId="{C210390D-0826-491A-811A-4A1AAB33F885}" type="pres">
      <dgm:prSet presAssocID="{C1931CA3-BA7D-4137-BD1A-E9004F0CDF9E}" presName="accentRepeatNode" presStyleLbl="solidFgAcc1" presStyleIdx="0" presStyleCnt="4"/>
      <dgm:spPr>
        <a:solidFill>
          <a:srgbClr val="D4BC86"/>
        </a:solidFill>
        <a:ln>
          <a:solidFill>
            <a:srgbClr val="875D25"/>
          </a:solidFill>
        </a:ln>
      </dgm:spPr>
      <dgm:t>
        <a:bodyPr/>
        <a:lstStyle/>
        <a:p>
          <a:endParaRPr lang="zh-TW" altLang="en-US"/>
        </a:p>
      </dgm:t>
    </dgm:pt>
    <dgm:pt modelId="{2F99A92C-A332-47EA-8D48-BE7DFCFB5FE2}" type="pres">
      <dgm:prSet presAssocID="{542FE43B-2780-42B7-9B3B-07E18F227D13}" presName="text_2" presStyleLbl="node1" presStyleIdx="1" presStyleCnt="4">
        <dgm:presLayoutVars>
          <dgm:bulletEnabled val="1"/>
        </dgm:presLayoutVars>
      </dgm:prSet>
      <dgm:spPr/>
      <dgm:t>
        <a:bodyPr/>
        <a:lstStyle/>
        <a:p>
          <a:endParaRPr lang="zh-TW" altLang="en-US"/>
        </a:p>
      </dgm:t>
    </dgm:pt>
    <dgm:pt modelId="{18CD4BAC-8FD4-44A8-AFEC-C801491C5431}" type="pres">
      <dgm:prSet presAssocID="{542FE43B-2780-42B7-9B3B-07E18F227D13}" presName="accent_2" presStyleCnt="0"/>
      <dgm:spPr/>
      <dgm:t>
        <a:bodyPr/>
        <a:lstStyle/>
        <a:p>
          <a:endParaRPr lang="zh-TW" altLang="en-US"/>
        </a:p>
      </dgm:t>
    </dgm:pt>
    <dgm:pt modelId="{2E8C98F3-3FA9-44CD-A5E4-1CF370AFE422}" type="pres">
      <dgm:prSet presAssocID="{542FE43B-2780-42B7-9B3B-07E18F227D13}" presName="accentRepeatNode" presStyleLbl="solidFgAcc1" presStyleIdx="1" presStyleCnt="4"/>
      <dgm:spPr>
        <a:solidFill>
          <a:srgbClr val="D4BC86"/>
        </a:solidFill>
        <a:ln>
          <a:solidFill>
            <a:srgbClr val="875D25"/>
          </a:solidFill>
        </a:ln>
      </dgm:spPr>
      <dgm:t>
        <a:bodyPr/>
        <a:lstStyle/>
        <a:p>
          <a:endParaRPr lang="zh-TW" altLang="en-US"/>
        </a:p>
      </dgm:t>
    </dgm:pt>
    <dgm:pt modelId="{52C1CD81-5E21-4D7F-9871-05E9CCBEBEA0}" type="pres">
      <dgm:prSet presAssocID="{8B55D264-DFF4-4A05-AC63-0E83B727CB84}" presName="text_3" presStyleLbl="node1" presStyleIdx="2" presStyleCnt="4">
        <dgm:presLayoutVars>
          <dgm:bulletEnabled val="1"/>
        </dgm:presLayoutVars>
      </dgm:prSet>
      <dgm:spPr/>
      <dgm:t>
        <a:bodyPr/>
        <a:lstStyle/>
        <a:p>
          <a:endParaRPr lang="zh-TW" altLang="en-US"/>
        </a:p>
      </dgm:t>
    </dgm:pt>
    <dgm:pt modelId="{0B1DA5C4-2682-443A-800B-57700727D475}" type="pres">
      <dgm:prSet presAssocID="{8B55D264-DFF4-4A05-AC63-0E83B727CB84}" presName="accent_3" presStyleCnt="0"/>
      <dgm:spPr/>
      <dgm:t>
        <a:bodyPr/>
        <a:lstStyle/>
        <a:p>
          <a:endParaRPr lang="zh-TW" altLang="en-US"/>
        </a:p>
      </dgm:t>
    </dgm:pt>
    <dgm:pt modelId="{F051E5EE-7F60-4118-9030-E6C60C51D773}" type="pres">
      <dgm:prSet presAssocID="{8B55D264-DFF4-4A05-AC63-0E83B727CB84}" presName="accentRepeatNode" presStyleLbl="solidFgAcc1" presStyleIdx="2" presStyleCnt="4"/>
      <dgm:spPr>
        <a:solidFill>
          <a:srgbClr val="D4BC86"/>
        </a:solidFill>
        <a:ln>
          <a:solidFill>
            <a:srgbClr val="875D25"/>
          </a:solidFill>
        </a:ln>
      </dgm:spPr>
      <dgm:t>
        <a:bodyPr/>
        <a:lstStyle/>
        <a:p>
          <a:endParaRPr lang="zh-TW" altLang="en-US"/>
        </a:p>
      </dgm:t>
    </dgm:pt>
    <dgm:pt modelId="{1848281E-C0AC-4E57-A4C4-CC98EBCA8508}" type="pres">
      <dgm:prSet presAssocID="{CF43AA58-9506-4269-A0CC-5F9CCAB01282}" presName="text_4" presStyleLbl="node1" presStyleIdx="3" presStyleCnt="4">
        <dgm:presLayoutVars>
          <dgm:bulletEnabled val="1"/>
        </dgm:presLayoutVars>
      </dgm:prSet>
      <dgm:spPr/>
      <dgm:t>
        <a:bodyPr/>
        <a:lstStyle/>
        <a:p>
          <a:endParaRPr lang="zh-TW" altLang="en-US"/>
        </a:p>
      </dgm:t>
    </dgm:pt>
    <dgm:pt modelId="{E439FB3E-2FAC-4E01-8855-E3F28CF9934E}" type="pres">
      <dgm:prSet presAssocID="{CF43AA58-9506-4269-A0CC-5F9CCAB01282}" presName="accent_4" presStyleCnt="0"/>
      <dgm:spPr/>
      <dgm:t>
        <a:bodyPr/>
        <a:lstStyle/>
        <a:p>
          <a:endParaRPr lang="zh-TW" altLang="en-US"/>
        </a:p>
      </dgm:t>
    </dgm:pt>
    <dgm:pt modelId="{08C77870-BEA2-45F4-85F1-A676EAE4B955}" type="pres">
      <dgm:prSet presAssocID="{CF43AA58-9506-4269-A0CC-5F9CCAB01282}" presName="accentRepeatNode" presStyleLbl="solidFgAcc1" presStyleIdx="3" presStyleCnt="4"/>
      <dgm:spPr>
        <a:solidFill>
          <a:srgbClr val="D4BC86"/>
        </a:solidFill>
        <a:ln>
          <a:solidFill>
            <a:srgbClr val="875D25"/>
          </a:solidFill>
        </a:ln>
      </dgm:spPr>
      <dgm:t>
        <a:bodyPr/>
        <a:lstStyle/>
        <a:p>
          <a:endParaRPr lang="zh-TW" altLang="en-US"/>
        </a:p>
      </dgm:t>
    </dgm:pt>
  </dgm:ptLst>
  <dgm:cxnLst>
    <dgm:cxn modelId="{F58642B5-7194-4F85-82A9-A82CCDDC147F}" srcId="{C7D3DB13-2E2B-455F-BEB7-BF9C4EF87E9A}" destId="{8B55D264-DFF4-4A05-AC63-0E83B727CB84}" srcOrd="2" destOrd="0" parTransId="{A63E1269-329F-44AA-938D-30161BC38001}" sibTransId="{64C93FAA-506D-4BC6-B6BE-E339C0F9F5C9}"/>
    <dgm:cxn modelId="{F84BC99B-5FAF-4EFE-BFDB-11D4077FDCBF}" srcId="{C7D3DB13-2E2B-455F-BEB7-BF9C4EF87E9A}" destId="{C1931CA3-BA7D-4137-BD1A-E9004F0CDF9E}" srcOrd="0" destOrd="0" parTransId="{9C34A223-D8E0-4C1A-9093-6DDA3A047E2E}" sibTransId="{0E835E94-CA9A-4C4C-80A7-7549A35BDCEA}"/>
    <dgm:cxn modelId="{822FCB95-58C8-4FD6-8DBC-C4DC657184F7}" type="presOf" srcId="{542FE43B-2780-42B7-9B3B-07E18F227D13}" destId="{2F99A92C-A332-47EA-8D48-BE7DFCFB5FE2}" srcOrd="0" destOrd="0" presId="urn:microsoft.com/office/officeart/2008/layout/VerticalCurvedList"/>
    <dgm:cxn modelId="{58CB2971-9C66-4D91-9FC4-D2085C894888}" type="presOf" srcId="{0E835E94-CA9A-4C4C-80A7-7549A35BDCEA}" destId="{4DFC8BBA-290D-476E-A37A-D635D25D5C1F}" srcOrd="0" destOrd="0" presId="urn:microsoft.com/office/officeart/2008/layout/VerticalCurvedList"/>
    <dgm:cxn modelId="{FEE49DC6-D45E-4B45-8552-23400248AC16}" srcId="{C7D3DB13-2E2B-455F-BEB7-BF9C4EF87E9A}" destId="{CF43AA58-9506-4269-A0CC-5F9CCAB01282}" srcOrd="3" destOrd="0" parTransId="{5F444443-E2CA-4F66-907E-74639F998A80}" sibTransId="{643B540A-BF61-4602-8592-CD43E197E7BA}"/>
    <dgm:cxn modelId="{015E5906-D7F9-4178-A4E0-FA5BC5054B3D}" srcId="{C7D3DB13-2E2B-455F-BEB7-BF9C4EF87E9A}" destId="{542FE43B-2780-42B7-9B3B-07E18F227D13}" srcOrd="1" destOrd="0" parTransId="{17C8EB7E-9E35-492A-AF57-BDF3CF162B87}" sibTransId="{ECDFC2EB-78FB-4EF2-ADC3-27D4A7177B16}"/>
    <dgm:cxn modelId="{C92762FF-7193-4D72-82E2-3D5C3B943D1D}" type="presOf" srcId="{C1931CA3-BA7D-4137-BD1A-E9004F0CDF9E}" destId="{71FE7F08-E437-4C3F-BF72-AED451922023}" srcOrd="0" destOrd="0" presId="urn:microsoft.com/office/officeart/2008/layout/VerticalCurvedList"/>
    <dgm:cxn modelId="{A1BB6426-B636-4CDC-A963-0E8E12CFD00C}" type="presOf" srcId="{C7D3DB13-2E2B-455F-BEB7-BF9C4EF87E9A}" destId="{7458A4D2-EC31-41E4-B9B6-799EA3D99A13}" srcOrd="0" destOrd="0" presId="urn:microsoft.com/office/officeart/2008/layout/VerticalCurvedList"/>
    <dgm:cxn modelId="{FDB793F4-18DB-461E-8712-AB09947E7C3F}" type="presOf" srcId="{CF43AA58-9506-4269-A0CC-5F9CCAB01282}" destId="{1848281E-C0AC-4E57-A4C4-CC98EBCA8508}" srcOrd="0" destOrd="0" presId="urn:microsoft.com/office/officeart/2008/layout/VerticalCurvedList"/>
    <dgm:cxn modelId="{5D510B5C-DA57-441A-B595-1803CBF6271A}" type="presOf" srcId="{8B55D264-DFF4-4A05-AC63-0E83B727CB84}" destId="{52C1CD81-5E21-4D7F-9871-05E9CCBEBEA0}" srcOrd="0" destOrd="0" presId="urn:microsoft.com/office/officeart/2008/layout/VerticalCurvedList"/>
    <dgm:cxn modelId="{29933679-1988-4089-B917-CB56783CBDDF}" type="presParOf" srcId="{7458A4D2-EC31-41E4-B9B6-799EA3D99A13}" destId="{163053F7-98EC-4073-9E52-562104ED7DFF}" srcOrd="0" destOrd="0" presId="urn:microsoft.com/office/officeart/2008/layout/VerticalCurvedList"/>
    <dgm:cxn modelId="{2FE31ABA-9748-4031-8F33-E31DEC7D2D4C}" type="presParOf" srcId="{163053F7-98EC-4073-9E52-562104ED7DFF}" destId="{29A009CA-B5B1-496C-91AE-8DAD5550BEC1}" srcOrd="0" destOrd="0" presId="urn:microsoft.com/office/officeart/2008/layout/VerticalCurvedList"/>
    <dgm:cxn modelId="{922DA854-5C14-4651-81FE-C268041AE298}" type="presParOf" srcId="{29A009CA-B5B1-496C-91AE-8DAD5550BEC1}" destId="{5AFE2D39-657D-4040-AEB7-2430BB149F0D}" srcOrd="0" destOrd="0" presId="urn:microsoft.com/office/officeart/2008/layout/VerticalCurvedList"/>
    <dgm:cxn modelId="{A167E7D8-C03D-4871-A983-5D8994E73CB4}" type="presParOf" srcId="{29A009CA-B5B1-496C-91AE-8DAD5550BEC1}" destId="{4DFC8BBA-290D-476E-A37A-D635D25D5C1F}" srcOrd="1" destOrd="0" presId="urn:microsoft.com/office/officeart/2008/layout/VerticalCurvedList"/>
    <dgm:cxn modelId="{0B55B996-3C8B-4230-8F04-7F2A3A794B98}" type="presParOf" srcId="{29A009CA-B5B1-496C-91AE-8DAD5550BEC1}" destId="{B3AB5708-D4DF-4C41-A6BB-01773F1490AB}" srcOrd="2" destOrd="0" presId="urn:microsoft.com/office/officeart/2008/layout/VerticalCurvedList"/>
    <dgm:cxn modelId="{73FEEAFC-0172-45C3-A936-C336844D33B8}" type="presParOf" srcId="{29A009CA-B5B1-496C-91AE-8DAD5550BEC1}" destId="{4E914D4E-BF2A-4CA8-93F5-74576DFF359C}" srcOrd="3" destOrd="0" presId="urn:microsoft.com/office/officeart/2008/layout/VerticalCurvedList"/>
    <dgm:cxn modelId="{D12654D8-2752-4E67-8B40-EC57CDA01C12}" type="presParOf" srcId="{163053F7-98EC-4073-9E52-562104ED7DFF}" destId="{71FE7F08-E437-4C3F-BF72-AED451922023}" srcOrd="1" destOrd="0" presId="urn:microsoft.com/office/officeart/2008/layout/VerticalCurvedList"/>
    <dgm:cxn modelId="{34FC37FB-BEE0-42D0-8CCD-50A1E5ED32E9}" type="presParOf" srcId="{163053F7-98EC-4073-9E52-562104ED7DFF}" destId="{E04EAC2F-2D94-4F8B-91CA-BED0977C4693}" srcOrd="2" destOrd="0" presId="urn:microsoft.com/office/officeart/2008/layout/VerticalCurvedList"/>
    <dgm:cxn modelId="{E69C3563-2563-4759-ABD3-9072C2EA34B0}" type="presParOf" srcId="{E04EAC2F-2D94-4F8B-91CA-BED0977C4693}" destId="{C210390D-0826-491A-811A-4A1AAB33F885}" srcOrd="0" destOrd="0" presId="urn:microsoft.com/office/officeart/2008/layout/VerticalCurvedList"/>
    <dgm:cxn modelId="{913BD290-60CA-46B6-B32B-8C85BCA29D60}" type="presParOf" srcId="{163053F7-98EC-4073-9E52-562104ED7DFF}" destId="{2F99A92C-A332-47EA-8D48-BE7DFCFB5FE2}" srcOrd="3" destOrd="0" presId="urn:microsoft.com/office/officeart/2008/layout/VerticalCurvedList"/>
    <dgm:cxn modelId="{EB7E7F38-6C77-4843-8444-2F0710E14FDF}" type="presParOf" srcId="{163053F7-98EC-4073-9E52-562104ED7DFF}" destId="{18CD4BAC-8FD4-44A8-AFEC-C801491C5431}" srcOrd="4" destOrd="0" presId="urn:microsoft.com/office/officeart/2008/layout/VerticalCurvedList"/>
    <dgm:cxn modelId="{204B58C1-59BD-442D-9E86-FB650DCF9C7C}" type="presParOf" srcId="{18CD4BAC-8FD4-44A8-AFEC-C801491C5431}" destId="{2E8C98F3-3FA9-44CD-A5E4-1CF370AFE422}" srcOrd="0" destOrd="0" presId="urn:microsoft.com/office/officeart/2008/layout/VerticalCurvedList"/>
    <dgm:cxn modelId="{5F725421-A3A8-4796-B4A5-94F0691ABC85}" type="presParOf" srcId="{163053F7-98EC-4073-9E52-562104ED7DFF}" destId="{52C1CD81-5E21-4D7F-9871-05E9CCBEBEA0}" srcOrd="5" destOrd="0" presId="urn:microsoft.com/office/officeart/2008/layout/VerticalCurvedList"/>
    <dgm:cxn modelId="{3275BF10-0805-403E-9D9C-357DBE182179}" type="presParOf" srcId="{163053F7-98EC-4073-9E52-562104ED7DFF}" destId="{0B1DA5C4-2682-443A-800B-57700727D475}" srcOrd="6" destOrd="0" presId="urn:microsoft.com/office/officeart/2008/layout/VerticalCurvedList"/>
    <dgm:cxn modelId="{85B5DD66-31A1-4E2A-AC3E-678A75972C2A}" type="presParOf" srcId="{0B1DA5C4-2682-443A-800B-57700727D475}" destId="{F051E5EE-7F60-4118-9030-E6C60C51D773}" srcOrd="0" destOrd="0" presId="urn:microsoft.com/office/officeart/2008/layout/VerticalCurvedList"/>
    <dgm:cxn modelId="{306D2200-37FE-4231-82AC-0F81EFB5C3A4}" type="presParOf" srcId="{163053F7-98EC-4073-9E52-562104ED7DFF}" destId="{1848281E-C0AC-4E57-A4C4-CC98EBCA8508}" srcOrd="7" destOrd="0" presId="urn:microsoft.com/office/officeart/2008/layout/VerticalCurvedList"/>
    <dgm:cxn modelId="{B3ADC43F-9619-4C28-BBEC-3FECC967E764}" type="presParOf" srcId="{163053F7-98EC-4073-9E52-562104ED7DFF}" destId="{E439FB3E-2FAC-4E01-8855-E3F28CF9934E}" srcOrd="8" destOrd="0" presId="urn:microsoft.com/office/officeart/2008/layout/VerticalCurvedList"/>
    <dgm:cxn modelId="{133F4E5C-D111-4009-9F7E-484A66880B0C}" type="presParOf" srcId="{E439FB3E-2FAC-4E01-8855-E3F28CF9934E}" destId="{08C77870-BEA2-45F4-85F1-A676EAE4B9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873B31-FCF2-4199-9068-6ED7954F0A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5A4B99F0-5591-47CC-BD4C-F635E8B9BF1E}">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具體作法</a:t>
          </a:r>
          <a:endParaRPr lang="zh-TW" altLang="en-US" sz="2800" b="1" dirty="0"/>
        </a:p>
      </dgm:t>
    </dgm:pt>
    <dgm:pt modelId="{3332786A-5C80-4D36-8CD5-C8C54AAFA645}" type="parTrans" cxnId="{33ECC707-E2D5-4A38-AF19-5986A9E003DC}">
      <dgm:prSet/>
      <dgm:spPr/>
      <dgm:t>
        <a:bodyPr/>
        <a:lstStyle/>
        <a:p>
          <a:endParaRPr lang="zh-TW" altLang="en-US"/>
        </a:p>
      </dgm:t>
    </dgm:pt>
    <dgm:pt modelId="{AF9AF1DE-CC56-489B-8DE3-1BE0F158D2C2}" type="sibTrans" cxnId="{33ECC707-E2D5-4A38-AF19-5986A9E003DC}">
      <dgm:prSet/>
      <dgm:spPr/>
      <dgm:t>
        <a:bodyPr/>
        <a:lstStyle/>
        <a:p>
          <a:endParaRPr lang="zh-TW" altLang="en-US"/>
        </a:p>
      </dgm:t>
    </dgm:pt>
    <dgm:pt modelId="{40A6699A-3EB9-4578-9980-3A0382F9E4C3}">
      <dgm:prSet phldrT="[文字]" custT="1"/>
      <dgm:spPr>
        <a:solidFill>
          <a:srgbClr val="E9DDC1">
            <a:alpha val="90000"/>
          </a:srgbClr>
        </a:solidFill>
        <a:ln>
          <a:noFill/>
        </a:ln>
      </dgm:spPr>
      <dgm:t>
        <a:bodyPr/>
        <a:lstStyle/>
        <a:p>
          <a:pPr>
            <a:lnSpc>
              <a:spcPts val="2800"/>
            </a:lnSpc>
            <a:spcAft>
              <a:spcPts val="0"/>
            </a:spcAft>
          </a:pPr>
          <a:r>
            <a:rPr lang="zh-TW" altLang="en-US" sz="2200" b="1" dirty="0" smtClean="0">
              <a:solidFill>
                <a:srgbClr val="FF0000"/>
              </a:solidFill>
              <a:latin typeface="微軟正黑體" panose="020B0604030504040204" pitchFamily="34" charset="-120"/>
              <a:ea typeface="微軟正黑體" panose="020B0604030504040204" pitchFamily="34" charset="-120"/>
            </a:rPr>
            <a:t>自</a:t>
          </a:r>
          <a:r>
            <a:rPr lang="en-US" altLang="en-US" sz="2200" b="1" dirty="0" smtClean="0">
              <a:solidFill>
                <a:srgbClr val="FF0000"/>
              </a:solidFill>
              <a:latin typeface="微軟正黑體" panose="020B0604030504040204" pitchFamily="34" charset="-120"/>
              <a:ea typeface="微軟正黑體" panose="020B0604030504040204" pitchFamily="34" charset="-120"/>
            </a:rPr>
            <a:t>106</a:t>
          </a:r>
          <a:r>
            <a:rPr lang="zh-TW" altLang="en-US" sz="2200" b="1" dirty="0" smtClean="0">
              <a:solidFill>
                <a:srgbClr val="FF0000"/>
              </a:solidFill>
              <a:latin typeface="微軟正黑體" panose="020B0604030504040204" pitchFamily="34" charset="-120"/>
              <a:ea typeface="微軟正黑體" panose="020B0604030504040204" pitchFamily="34" charset="-120"/>
            </a:rPr>
            <a:t>年</a:t>
          </a:r>
          <a:r>
            <a:rPr lang="en-US" altLang="en-US" sz="2200" b="1" dirty="0" smtClean="0">
              <a:solidFill>
                <a:srgbClr val="FF0000"/>
              </a:solidFill>
              <a:latin typeface="微軟正黑體" panose="020B0604030504040204" pitchFamily="34" charset="-120"/>
              <a:ea typeface="微軟正黑體" panose="020B0604030504040204" pitchFamily="34" charset="-120"/>
            </a:rPr>
            <a:t>1</a:t>
          </a:r>
          <a:r>
            <a:rPr lang="zh-TW" altLang="en-US" sz="2200" b="1" dirty="0" smtClean="0">
              <a:solidFill>
                <a:srgbClr val="FF0000"/>
              </a:solidFill>
              <a:latin typeface="微軟正黑體" panose="020B0604030504040204" pitchFamily="34" charset="-120"/>
              <a:ea typeface="微軟正黑體" panose="020B0604030504040204" pitchFamily="34" charset="-120"/>
            </a:rPr>
            <a:t>月</a:t>
          </a:r>
          <a:r>
            <a:rPr lang="en-US" altLang="en-US" sz="2200" b="1" dirty="0" smtClean="0">
              <a:solidFill>
                <a:srgbClr val="FF0000"/>
              </a:solidFill>
              <a:latin typeface="微軟正黑體" panose="020B0604030504040204" pitchFamily="34" charset="-120"/>
              <a:ea typeface="微軟正黑體" panose="020B0604030504040204" pitchFamily="34" charset="-120"/>
            </a:rPr>
            <a:t>1</a:t>
          </a:r>
          <a:r>
            <a:rPr lang="zh-TW" altLang="en-US" sz="2200" b="1" dirty="0" smtClean="0">
              <a:solidFill>
                <a:srgbClr val="FF0000"/>
              </a:solidFill>
              <a:latin typeface="微軟正黑體" panose="020B0604030504040204" pitchFamily="34" charset="-120"/>
              <a:ea typeface="微軟正黑體" panose="020B0604030504040204" pitchFamily="34" charset="-120"/>
            </a:rPr>
            <a:t>日起至</a:t>
          </a:r>
          <a:r>
            <a:rPr lang="en-US" altLang="en-US" sz="2200" b="1" dirty="0" smtClean="0">
              <a:solidFill>
                <a:srgbClr val="FF0000"/>
              </a:solidFill>
              <a:latin typeface="微軟正黑體" panose="020B0604030504040204" pitchFamily="34" charset="-120"/>
              <a:ea typeface="微軟正黑體" panose="020B0604030504040204" pitchFamily="34" charset="-120"/>
            </a:rPr>
            <a:t>115</a:t>
          </a:r>
          <a:r>
            <a:rPr lang="zh-TW" altLang="en-US" sz="2200" b="1" dirty="0" smtClean="0">
              <a:solidFill>
                <a:srgbClr val="FF0000"/>
              </a:solidFill>
              <a:latin typeface="微軟正黑體" panose="020B0604030504040204" pitchFamily="34" charset="-120"/>
              <a:ea typeface="微軟正黑體" panose="020B0604030504040204" pitchFamily="34" charset="-120"/>
            </a:rPr>
            <a:t>年</a:t>
          </a:r>
          <a:r>
            <a:rPr lang="en-US" altLang="en-US" sz="2200" b="1" dirty="0" smtClean="0">
              <a:solidFill>
                <a:srgbClr val="FF0000"/>
              </a:solidFill>
              <a:latin typeface="微軟正黑體" panose="020B0604030504040204" pitchFamily="34" charset="-120"/>
              <a:ea typeface="微軟正黑體" panose="020B0604030504040204" pitchFamily="34" charset="-120"/>
            </a:rPr>
            <a:t>12</a:t>
          </a:r>
          <a:r>
            <a:rPr lang="zh-TW" altLang="en-US" sz="2200" b="1" dirty="0" smtClean="0">
              <a:solidFill>
                <a:srgbClr val="FF0000"/>
              </a:solidFill>
              <a:latin typeface="微軟正黑體" panose="020B0604030504040204" pitchFamily="34" charset="-120"/>
              <a:ea typeface="微軟正黑體" panose="020B0604030504040204" pitchFamily="34" charset="-120"/>
            </a:rPr>
            <a:t>月</a:t>
          </a:r>
          <a:r>
            <a:rPr lang="en-US" altLang="en-US" sz="2200" b="1" dirty="0" smtClean="0">
              <a:solidFill>
                <a:srgbClr val="FF0000"/>
              </a:solidFill>
              <a:latin typeface="微軟正黑體" panose="020B0604030504040204" pitchFamily="34" charset="-120"/>
              <a:ea typeface="微軟正黑體" panose="020B0604030504040204" pitchFamily="34" charset="-120"/>
            </a:rPr>
            <a:t>31</a:t>
          </a:r>
          <a:r>
            <a:rPr lang="zh-TW" altLang="en-US" sz="2200" b="1" dirty="0" smtClean="0">
              <a:solidFill>
                <a:srgbClr val="FF0000"/>
              </a:solidFill>
              <a:latin typeface="微軟正黑體" panose="020B0604030504040204" pitchFamily="34" charset="-120"/>
              <a:ea typeface="微軟正黑體" panose="020B0604030504040204" pitchFamily="34" charset="-120"/>
            </a:rPr>
            <a:t>日止</a:t>
          </a:r>
          <a:r>
            <a:rPr lang="en-US" altLang="en-US" sz="2200" b="1" dirty="0" smtClean="0">
              <a:solidFill>
                <a:srgbClr val="FF0000"/>
              </a:solidFill>
              <a:latin typeface="微軟正黑體" panose="020B0604030504040204" pitchFamily="34" charset="-120"/>
              <a:ea typeface="微軟正黑體" panose="020B0604030504040204" pitchFamily="34" charset="-120"/>
            </a:rPr>
            <a:t>(10</a:t>
          </a:r>
          <a:r>
            <a:rPr lang="zh-TW" altLang="en-US" sz="2200" b="1" dirty="0" smtClean="0">
              <a:solidFill>
                <a:srgbClr val="FF0000"/>
              </a:solidFill>
              <a:latin typeface="微軟正黑體" panose="020B0604030504040204" pitchFamily="34" charset="-120"/>
              <a:ea typeface="微軟正黑體" panose="020B0604030504040204" pitchFamily="34" charset="-120"/>
            </a:rPr>
            <a:t>年</a:t>
          </a:r>
          <a:r>
            <a:rPr lang="en-US" altLang="en-US" sz="2200" b="1" dirty="0" smtClean="0">
              <a:solidFill>
                <a:srgbClr val="FF0000"/>
              </a:solidFill>
              <a:latin typeface="微軟正黑體" panose="020B0604030504040204" pitchFamily="34" charset="-120"/>
              <a:ea typeface="微軟正黑體" panose="020B0604030504040204" pitchFamily="34" charset="-120"/>
            </a:rPr>
            <a:t>)</a:t>
          </a:r>
          <a:r>
            <a:rPr lang="zh-TW" altLang="en-US" sz="2200" b="1" dirty="0" smtClean="0">
              <a:solidFill>
                <a:srgbClr val="FF0000"/>
              </a:solidFill>
              <a:latin typeface="微軟正黑體" panose="020B0604030504040204" pitchFamily="34" charset="-120"/>
              <a:ea typeface="微軟正黑體" panose="020B0604030504040204" pitchFamily="34" charset="-120"/>
            </a:rPr>
            <a:t>，停徵投信事業募集發行以債券為主要投資標的之上市</a:t>
          </a:r>
          <a:r>
            <a:rPr lang="en-US" altLang="zh-TW" sz="2200" b="1" dirty="0" smtClean="0">
              <a:solidFill>
                <a:srgbClr val="FF0000"/>
              </a:solidFill>
              <a:latin typeface="微軟正黑體" panose="020B0604030504040204" pitchFamily="34" charset="-120"/>
              <a:ea typeface="微軟正黑體" panose="020B0604030504040204" pitchFamily="34" charset="-120"/>
            </a:rPr>
            <a:t>(</a:t>
          </a:r>
          <a:r>
            <a:rPr lang="zh-TW" altLang="en-US" sz="2200" b="1" dirty="0" smtClean="0">
              <a:solidFill>
                <a:srgbClr val="FF0000"/>
              </a:solidFill>
              <a:latin typeface="微軟正黑體" panose="020B0604030504040204" pitchFamily="34" charset="-120"/>
              <a:ea typeface="微軟正黑體" panose="020B0604030504040204" pitchFamily="34" charset="-120"/>
            </a:rPr>
            <a:t>櫃</a:t>
          </a:r>
          <a:r>
            <a:rPr lang="en-US" altLang="zh-TW" sz="2200" b="1" dirty="0" smtClean="0">
              <a:solidFill>
                <a:srgbClr val="FF0000"/>
              </a:solidFill>
              <a:latin typeface="微軟正黑體" panose="020B0604030504040204" pitchFamily="34" charset="-120"/>
              <a:ea typeface="微軟正黑體" panose="020B0604030504040204" pitchFamily="34" charset="-120"/>
            </a:rPr>
            <a:t>)</a:t>
          </a:r>
          <a:r>
            <a:rPr lang="zh-TW" altLang="en-US" sz="2200" b="1" dirty="0" smtClean="0">
              <a:solidFill>
                <a:srgbClr val="FF0000"/>
              </a:solidFill>
              <a:latin typeface="微軟正黑體" panose="020B0604030504040204" pitchFamily="34" charset="-120"/>
              <a:ea typeface="微軟正黑體" panose="020B0604030504040204" pitchFamily="34" charset="-120"/>
            </a:rPr>
            <a:t>債券</a:t>
          </a:r>
          <a:r>
            <a:rPr lang="en-US" altLang="en-US" sz="2200" b="1" dirty="0" smtClean="0">
              <a:solidFill>
                <a:srgbClr val="FF0000"/>
              </a:solidFill>
              <a:latin typeface="微軟正黑體" panose="020B0604030504040204" pitchFamily="34" charset="-120"/>
              <a:ea typeface="微軟正黑體" panose="020B0604030504040204" pitchFamily="34" charset="-120"/>
            </a:rPr>
            <a:t>ETF</a:t>
          </a:r>
          <a:r>
            <a:rPr lang="zh-TW" altLang="en-US" sz="2200" b="1" dirty="0" smtClean="0">
              <a:solidFill>
                <a:srgbClr val="FF0000"/>
              </a:solidFill>
              <a:latin typeface="微軟正黑體" panose="020B0604030504040204" pitchFamily="34" charset="-120"/>
              <a:ea typeface="微軟正黑體" panose="020B0604030504040204" pitchFamily="34" charset="-120"/>
            </a:rPr>
            <a:t>之證交稅</a:t>
          </a:r>
          <a:endParaRPr lang="zh-TW" altLang="en-US" sz="2200" dirty="0"/>
        </a:p>
      </dgm:t>
    </dgm:pt>
    <dgm:pt modelId="{7A487369-3637-4AE7-9C99-53E587CA823B}" type="parTrans" cxnId="{B126BD10-4D6A-44CD-A858-A63EF61E9A24}">
      <dgm:prSet/>
      <dgm:spPr/>
      <dgm:t>
        <a:bodyPr/>
        <a:lstStyle/>
        <a:p>
          <a:endParaRPr lang="zh-TW" altLang="en-US"/>
        </a:p>
      </dgm:t>
    </dgm:pt>
    <dgm:pt modelId="{65982FED-C7D4-4507-9E78-C267C8FBAC1D}" type="sibTrans" cxnId="{B126BD10-4D6A-44CD-A858-A63EF61E9A24}">
      <dgm:prSet/>
      <dgm:spPr/>
      <dgm:t>
        <a:bodyPr/>
        <a:lstStyle/>
        <a:p>
          <a:endParaRPr lang="zh-TW" altLang="en-US"/>
        </a:p>
      </dgm:t>
    </dgm:pt>
    <dgm:pt modelId="{5A1AD204-DAA0-44A9-9A87-ED3EBC7705AA}">
      <dgm:prSet phldrT="[文字]" custT="1"/>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建議理由</a:t>
          </a:r>
          <a:endParaRPr lang="zh-TW" altLang="en-US" sz="2800" dirty="0"/>
        </a:p>
      </dgm:t>
    </dgm:pt>
    <dgm:pt modelId="{7FDC3E9D-0BA0-4154-9E7E-CC20B8F579FE}" type="parTrans" cxnId="{8C2DE914-7F92-4356-86E4-EFFC003AABD1}">
      <dgm:prSet/>
      <dgm:spPr/>
      <dgm:t>
        <a:bodyPr/>
        <a:lstStyle/>
        <a:p>
          <a:endParaRPr lang="zh-TW" altLang="en-US"/>
        </a:p>
      </dgm:t>
    </dgm:pt>
    <dgm:pt modelId="{CDFE5F7F-7A08-477A-A8C5-E00CE0A43D39}" type="sibTrans" cxnId="{8C2DE914-7F92-4356-86E4-EFFC003AABD1}">
      <dgm:prSet/>
      <dgm:spPr/>
      <dgm:t>
        <a:bodyPr/>
        <a:lstStyle/>
        <a:p>
          <a:endParaRPr lang="zh-TW" altLang="en-US"/>
        </a:p>
      </dgm:t>
    </dgm:pt>
    <dgm:pt modelId="{5CEFB674-362E-4818-BA96-E68BED13AC17}">
      <dgm:prSet phldrT="[文字]" custT="1"/>
      <dgm:spPr>
        <a:solidFill>
          <a:srgbClr val="E9DDC1">
            <a:alpha val="90000"/>
          </a:srgbClr>
        </a:solidFill>
        <a:ln>
          <a:noFill/>
        </a:ln>
      </dgm:spPr>
      <dgm:t>
        <a:bodyPr/>
        <a:lstStyle/>
        <a:p>
          <a:pPr>
            <a:lnSpc>
              <a:spcPts val="2800"/>
            </a:lnSpc>
            <a:spcAft>
              <a:spcPts val="0"/>
            </a:spcAft>
          </a:pPr>
          <a:r>
            <a:rPr lang="zh-TW" altLang="en-US" sz="2200" b="1" dirty="0" smtClean="0">
              <a:solidFill>
                <a:schemeClr val="tx1"/>
              </a:solidFill>
              <a:latin typeface="微軟正黑體" panose="020B0604030504040204" pitchFamily="34" charset="-120"/>
              <a:ea typeface="微軟正黑體" panose="020B0604030504040204" pitchFamily="34" charset="-120"/>
            </a:rPr>
            <a:t>避免債券及債券</a:t>
          </a:r>
          <a:r>
            <a:rPr lang="en-US" altLang="zh-TW" sz="2200" b="1" dirty="0" smtClean="0">
              <a:solidFill>
                <a:schemeClr val="tx1"/>
              </a:solidFill>
              <a:latin typeface="微軟正黑體" panose="020B0604030504040204" pitchFamily="34" charset="-120"/>
              <a:ea typeface="微軟正黑體" panose="020B0604030504040204" pitchFamily="34" charset="-120"/>
            </a:rPr>
            <a:t>ETF</a:t>
          </a:r>
          <a:r>
            <a:rPr lang="zh-TW" altLang="en-US" sz="2200" b="1" dirty="0" smtClean="0">
              <a:solidFill>
                <a:schemeClr val="tx1"/>
              </a:solidFill>
              <a:latin typeface="微軟正黑體" panose="020B0604030504040204" pitchFamily="34" charset="-120"/>
              <a:ea typeface="微軟正黑體" panose="020B0604030504040204" pitchFamily="34" charset="-120"/>
            </a:rPr>
            <a:t>性質</a:t>
          </a:r>
          <a:r>
            <a:rPr lang="zh-TW" altLang="zh-TW" sz="2200" b="1" dirty="0" smtClean="0">
              <a:solidFill>
                <a:schemeClr val="tx1"/>
              </a:solidFill>
              <a:latin typeface="微軟正黑體" panose="020B0604030504040204" pitchFamily="34" charset="-120"/>
              <a:ea typeface="微軟正黑體" panose="020B0604030504040204" pitchFamily="34" charset="-120"/>
            </a:rPr>
            <a:t>相同</a:t>
          </a:r>
          <a:r>
            <a:rPr lang="zh-TW" altLang="en-US" sz="2200" b="1" dirty="0" smtClean="0">
              <a:solidFill>
                <a:schemeClr val="tx1"/>
              </a:solidFill>
              <a:latin typeface="微軟正黑體" panose="020B0604030504040204" pitchFamily="34" charset="-120"/>
              <a:ea typeface="微軟正黑體" panose="020B0604030504040204" pitchFamily="34" charset="-120"/>
            </a:rPr>
            <a:t>，交易</a:t>
          </a:r>
          <a:r>
            <a:rPr lang="zh-TW" altLang="zh-TW" sz="2200" b="1" dirty="0" smtClean="0">
              <a:solidFill>
                <a:schemeClr val="tx1"/>
              </a:solidFill>
              <a:latin typeface="微軟正黑體" panose="020B0604030504040204" pitchFamily="34" charset="-120"/>
              <a:ea typeface="微軟正黑體" panose="020B0604030504040204" pitchFamily="34" charset="-120"/>
            </a:rPr>
            <a:t>稅負</a:t>
          </a:r>
          <a:r>
            <a:rPr lang="zh-TW" altLang="en-US" sz="2200" b="1" dirty="0" smtClean="0">
              <a:solidFill>
                <a:schemeClr val="tx1"/>
              </a:solidFill>
              <a:latin typeface="微軟正黑體" panose="020B0604030504040204" pitchFamily="34" charset="-120"/>
              <a:ea typeface="微軟正黑體" panose="020B0604030504040204" pitchFamily="34" charset="-120"/>
            </a:rPr>
            <a:t>卻不同</a:t>
          </a:r>
          <a:endParaRPr lang="zh-TW" altLang="en-US" sz="2200" b="1" dirty="0">
            <a:solidFill>
              <a:schemeClr val="tx1"/>
            </a:solidFill>
            <a:latin typeface="微軟正黑體" panose="020B0604030504040204" pitchFamily="34" charset="-120"/>
            <a:ea typeface="微軟正黑體" panose="020B0604030504040204" pitchFamily="34" charset="-120"/>
          </a:endParaRPr>
        </a:p>
      </dgm:t>
    </dgm:pt>
    <dgm:pt modelId="{9FBD59D2-649D-4F45-8BFA-E0CFD353C6D5}" type="parTrans" cxnId="{63FEAB42-2DD6-4D36-B1F1-878C860A114A}">
      <dgm:prSet/>
      <dgm:spPr/>
      <dgm:t>
        <a:bodyPr/>
        <a:lstStyle/>
        <a:p>
          <a:endParaRPr lang="zh-TW" altLang="en-US"/>
        </a:p>
      </dgm:t>
    </dgm:pt>
    <dgm:pt modelId="{919CF7E2-E390-4E48-B21D-4065245B587C}" type="sibTrans" cxnId="{63FEAB42-2DD6-4D36-B1F1-878C860A114A}">
      <dgm:prSet/>
      <dgm:spPr/>
      <dgm:t>
        <a:bodyPr/>
        <a:lstStyle/>
        <a:p>
          <a:endParaRPr lang="zh-TW" altLang="en-US"/>
        </a:p>
      </dgm:t>
    </dgm:pt>
    <dgm:pt modelId="{C500F8B7-7429-4D75-A05C-753F2432F021}">
      <dgm:prSet custT="1"/>
      <dgm:spPr>
        <a:solidFill>
          <a:srgbClr val="E9DDC1">
            <a:alpha val="90000"/>
          </a:srgbClr>
        </a:solidFill>
        <a:ln>
          <a:noFill/>
        </a:ln>
      </dgm:spPr>
      <dgm:t>
        <a:bodyPr/>
        <a:lstStyle/>
        <a:p>
          <a:pPr>
            <a:lnSpc>
              <a:spcPts val="2800"/>
            </a:lnSpc>
            <a:spcAft>
              <a:spcPts val="0"/>
            </a:spcAft>
          </a:pPr>
          <a:r>
            <a:rPr lang="zh-TW" altLang="en-US" sz="2200" b="1" dirty="0" smtClean="0">
              <a:solidFill>
                <a:schemeClr val="tx1"/>
              </a:solidFill>
              <a:latin typeface="微軟正黑體" panose="020B0604030504040204" pitchFamily="34" charset="-120"/>
              <a:ea typeface="微軟正黑體" panose="020B0604030504040204" pitchFamily="34" charset="-120"/>
            </a:rPr>
            <a:t>外國主要證券市場</a:t>
          </a:r>
          <a:r>
            <a:rPr lang="zh-TW" altLang="zh-TW" sz="2200" b="1" dirty="0" smtClean="0">
              <a:solidFill>
                <a:schemeClr val="tx1"/>
              </a:solidFill>
              <a:latin typeface="微軟正黑體" panose="020B0604030504040204" pitchFamily="34" charset="-120"/>
              <a:ea typeface="微軟正黑體" panose="020B0604030504040204" pitchFamily="34" charset="-120"/>
            </a:rPr>
            <a:t>之債券</a:t>
          </a:r>
          <a:r>
            <a:rPr lang="en-US" altLang="zh-TW" sz="2200" b="1" dirty="0" smtClean="0">
              <a:solidFill>
                <a:schemeClr val="tx1"/>
              </a:solidFill>
              <a:latin typeface="微軟正黑體" panose="020B0604030504040204" pitchFamily="34" charset="-120"/>
              <a:ea typeface="微軟正黑體" panose="020B0604030504040204" pitchFamily="34" charset="-120"/>
            </a:rPr>
            <a:t>ETF</a:t>
          </a:r>
          <a:r>
            <a:rPr lang="zh-TW" altLang="zh-TW" sz="2200" b="1" dirty="0" smtClean="0">
              <a:solidFill>
                <a:schemeClr val="tx1"/>
              </a:solidFill>
              <a:latin typeface="微軟正黑體" panose="020B0604030504040204" pitchFamily="34" charset="-120"/>
              <a:ea typeface="微軟正黑體" panose="020B0604030504040204" pitchFamily="34" charset="-120"/>
            </a:rPr>
            <a:t>均未課徵證交稅</a:t>
          </a:r>
        </a:p>
      </dgm:t>
    </dgm:pt>
    <dgm:pt modelId="{BD0DC11C-850C-4EF8-B98C-2179BD04D5DD}" type="parTrans" cxnId="{D6338BE3-B535-49FC-B3D4-904A04092161}">
      <dgm:prSet/>
      <dgm:spPr/>
      <dgm:t>
        <a:bodyPr/>
        <a:lstStyle/>
        <a:p>
          <a:endParaRPr lang="zh-TW" altLang="en-US"/>
        </a:p>
      </dgm:t>
    </dgm:pt>
    <dgm:pt modelId="{26B62FC6-406D-496A-8B13-9B29C2DC8EDB}" type="sibTrans" cxnId="{D6338BE3-B535-49FC-B3D4-904A04092161}">
      <dgm:prSet/>
      <dgm:spPr/>
      <dgm:t>
        <a:bodyPr/>
        <a:lstStyle/>
        <a:p>
          <a:endParaRPr lang="zh-TW" altLang="en-US"/>
        </a:p>
      </dgm:t>
    </dgm:pt>
    <dgm:pt modelId="{49D57362-FBC0-4E49-A906-49A88C64B121}">
      <dgm:prSet custT="1"/>
      <dgm:spPr>
        <a:solidFill>
          <a:srgbClr val="E9DDC1">
            <a:alpha val="90000"/>
          </a:srgbClr>
        </a:solidFill>
        <a:ln>
          <a:noFill/>
        </a:ln>
      </dgm:spPr>
      <dgm:t>
        <a:bodyPr/>
        <a:lstStyle/>
        <a:p>
          <a:pPr>
            <a:lnSpc>
              <a:spcPts val="2800"/>
            </a:lnSpc>
            <a:spcAft>
              <a:spcPts val="0"/>
            </a:spcAft>
          </a:pPr>
          <a:r>
            <a:rPr lang="zh-TW" altLang="en-US" sz="2200" b="1" dirty="0" smtClean="0">
              <a:solidFill>
                <a:schemeClr val="tx1"/>
              </a:solidFill>
              <a:latin typeface="微軟正黑體" panose="020B0604030504040204" pitchFamily="34" charset="-120"/>
              <a:ea typeface="微軟正黑體" panose="020B0604030504040204" pitchFamily="34" charset="-120"/>
            </a:rPr>
            <a:t>避免</a:t>
          </a:r>
          <a:r>
            <a:rPr lang="zh-TW" altLang="zh-TW" sz="2200" b="1" dirty="0" smtClean="0">
              <a:solidFill>
                <a:schemeClr val="tx1"/>
              </a:solidFill>
              <a:latin typeface="微軟正黑體" panose="020B0604030504040204" pitchFamily="34" charset="-120"/>
              <a:ea typeface="微軟正黑體" panose="020B0604030504040204" pitchFamily="34" charset="-120"/>
            </a:rPr>
            <a:t>影響我國債券</a:t>
          </a:r>
          <a:r>
            <a:rPr lang="en-US" altLang="zh-TW" sz="2200" b="1" dirty="0" smtClean="0">
              <a:solidFill>
                <a:schemeClr val="tx1"/>
              </a:solidFill>
              <a:latin typeface="微軟正黑體" panose="020B0604030504040204" pitchFamily="34" charset="-120"/>
              <a:ea typeface="微軟正黑體" panose="020B0604030504040204" pitchFamily="34" charset="-120"/>
            </a:rPr>
            <a:t>ETF</a:t>
          </a:r>
          <a:r>
            <a:rPr lang="zh-TW" altLang="zh-TW" sz="2200" b="1" dirty="0" smtClean="0">
              <a:solidFill>
                <a:schemeClr val="tx1"/>
              </a:solidFill>
              <a:latin typeface="微軟正黑體" panose="020B0604030504040204" pitchFamily="34" charset="-120"/>
              <a:ea typeface="微軟正黑體" panose="020B0604030504040204" pitchFamily="34" charset="-120"/>
            </a:rPr>
            <a:t>市場發展</a:t>
          </a:r>
        </a:p>
      </dgm:t>
    </dgm:pt>
    <dgm:pt modelId="{CBB80472-B383-44BF-A933-3A1E6F05ED4D}" type="parTrans" cxnId="{F58DB50C-BDF4-48EA-A74A-F1B13D9AA3CF}">
      <dgm:prSet/>
      <dgm:spPr/>
      <dgm:t>
        <a:bodyPr/>
        <a:lstStyle/>
        <a:p>
          <a:endParaRPr lang="zh-TW" altLang="en-US"/>
        </a:p>
      </dgm:t>
    </dgm:pt>
    <dgm:pt modelId="{5DB265EF-D891-4EB5-94BE-5A69A86F7892}" type="sibTrans" cxnId="{F58DB50C-BDF4-48EA-A74A-F1B13D9AA3CF}">
      <dgm:prSet/>
      <dgm:spPr/>
      <dgm:t>
        <a:bodyPr/>
        <a:lstStyle/>
        <a:p>
          <a:endParaRPr lang="zh-TW" altLang="en-US"/>
        </a:p>
      </dgm:t>
    </dgm:pt>
    <dgm:pt modelId="{7F6C8478-9AF6-446B-858C-7F47969E453F}" type="pres">
      <dgm:prSet presAssocID="{F9873B31-FCF2-4199-9068-6ED7954F0A72}" presName="Name0" presStyleCnt="0">
        <dgm:presLayoutVars>
          <dgm:dir/>
          <dgm:animLvl val="lvl"/>
          <dgm:resizeHandles val="exact"/>
        </dgm:presLayoutVars>
      </dgm:prSet>
      <dgm:spPr/>
      <dgm:t>
        <a:bodyPr/>
        <a:lstStyle/>
        <a:p>
          <a:endParaRPr lang="zh-TW" altLang="en-US"/>
        </a:p>
      </dgm:t>
    </dgm:pt>
    <dgm:pt modelId="{61ADB7B3-1068-4BA8-8935-D1C01E841F58}" type="pres">
      <dgm:prSet presAssocID="{5A4B99F0-5591-47CC-BD4C-F635E8B9BF1E}" presName="linNode" presStyleCnt="0"/>
      <dgm:spPr/>
    </dgm:pt>
    <dgm:pt modelId="{18255518-7476-4BF9-9C45-ED41EDA73D0C}" type="pres">
      <dgm:prSet presAssocID="{5A4B99F0-5591-47CC-BD4C-F635E8B9BF1E}" presName="parentText" presStyleLbl="node1" presStyleIdx="0" presStyleCnt="2">
        <dgm:presLayoutVars>
          <dgm:chMax val="1"/>
          <dgm:bulletEnabled val="1"/>
        </dgm:presLayoutVars>
      </dgm:prSet>
      <dgm:spPr/>
      <dgm:t>
        <a:bodyPr/>
        <a:lstStyle/>
        <a:p>
          <a:endParaRPr lang="zh-TW" altLang="en-US"/>
        </a:p>
      </dgm:t>
    </dgm:pt>
    <dgm:pt modelId="{A8EFBACC-D293-485A-AFE1-63722FFDAA81}" type="pres">
      <dgm:prSet presAssocID="{5A4B99F0-5591-47CC-BD4C-F635E8B9BF1E}" presName="descendantText" presStyleLbl="alignAccFollowNode1" presStyleIdx="0" presStyleCnt="2" custScaleY="123337">
        <dgm:presLayoutVars>
          <dgm:bulletEnabled val="1"/>
        </dgm:presLayoutVars>
      </dgm:prSet>
      <dgm:spPr/>
      <dgm:t>
        <a:bodyPr/>
        <a:lstStyle/>
        <a:p>
          <a:endParaRPr lang="zh-TW" altLang="en-US"/>
        </a:p>
      </dgm:t>
    </dgm:pt>
    <dgm:pt modelId="{DC4A7C48-18D2-4C6F-BDEE-6DA51BA9BD2C}" type="pres">
      <dgm:prSet presAssocID="{AF9AF1DE-CC56-489B-8DE3-1BE0F158D2C2}" presName="sp" presStyleCnt="0"/>
      <dgm:spPr/>
    </dgm:pt>
    <dgm:pt modelId="{275CC08B-0C29-45F7-962F-4EE684B519FE}" type="pres">
      <dgm:prSet presAssocID="{5A1AD204-DAA0-44A9-9A87-ED3EBC7705AA}" presName="linNode" presStyleCnt="0"/>
      <dgm:spPr/>
    </dgm:pt>
    <dgm:pt modelId="{8489ACA3-3280-4C20-AE47-8C6926102EEE}" type="pres">
      <dgm:prSet presAssocID="{5A1AD204-DAA0-44A9-9A87-ED3EBC7705AA}" presName="parentText" presStyleLbl="node1" presStyleIdx="1" presStyleCnt="2">
        <dgm:presLayoutVars>
          <dgm:chMax val="1"/>
          <dgm:bulletEnabled val="1"/>
        </dgm:presLayoutVars>
      </dgm:prSet>
      <dgm:spPr/>
      <dgm:t>
        <a:bodyPr/>
        <a:lstStyle/>
        <a:p>
          <a:endParaRPr lang="zh-TW" altLang="en-US"/>
        </a:p>
      </dgm:t>
    </dgm:pt>
    <dgm:pt modelId="{A3D56B7A-39EA-4EDE-8FF0-BD0B0034AEA1}" type="pres">
      <dgm:prSet presAssocID="{5A1AD204-DAA0-44A9-9A87-ED3EBC7705AA}" presName="descendantText" presStyleLbl="alignAccFollowNode1" presStyleIdx="1" presStyleCnt="2" custScaleY="123337">
        <dgm:presLayoutVars>
          <dgm:bulletEnabled val="1"/>
        </dgm:presLayoutVars>
      </dgm:prSet>
      <dgm:spPr/>
      <dgm:t>
        <a:bodyPr/>
        <a:lstStyle/>
        <a:p>
          <a:endParaRPr lang="zh-TW" altLang="en-US"/>
        </a:p>
      </dgm:t>
    </dgm:pt>
  </dgm:ptLst>
  <dgm:cxnLst>
    <dgm:cxn modelId="{63FEAB42-2DD6-4D36-B1F1-878C860A114A}" srcId="{5A1AD204-DAA0-44A9-9A87-ED3EBC7705AA}" destId="{5CEFB674-362E-4818-BA96-E68BED13AC17}" srcOrd="0" destOrd="0" parTransId="{9FBD59D2-649D-4F45-8BFA-E0CFD353C6D5}" sibTransId="{919CF7E2-E390-4E48-B21D-4065245B587C}"/>
    <dgm:cxn modelId="{5257D598-ADA0-493D-A47A-8F13CCBC158A}" type="presOf" srcId="{F9873B31-FCF2-4199-9068-6ED7954F0A72}" destId="{7F6C8478-9AF6-446B-858C-7F47969E453F}" srcOrd="0" destOrd="0" presId="urn:microsoft.com/office/officeart/2005/8/layout/vList5"/>
    <dgm:cxn modelId="{D6338BE3-B535-49FC-B3D4-904A04092161}" srcId="{5A1AD204-DAA0-44A9-9A87-ED3EBC7705AA}" destId="{C500F8B7-7429-4D75-A05C-753F2432F021}" srcOrd="1" destOrd="0" parTransId="{BD0DC11C-850C-4EF8-B98C-2179BD04D5DD}" sibTransId="{26B62FC6-406D-496A-8B13-9B29C2DC8EDB}"/>
    <dgm:cxn modelId="{33ECC707-E2D5-4A38-AF19-5986A9E003DC}" srcId="{F9873B31-FCF2-4199-9068-6ED7954F0A72}" destId="{5A4B99F0-5591-47CC-BD4C-F635E8B9BF1E}" srcOrd="0" destOrd="0" parTransId="{3332786A-5C80-4D36-8CD5-C8C54AAFA645}" sibTransId="{AF9AF1DE-CC56-489B-8DE3-1BE0F158D2C2}"/>
    <dgm:cxn modelId="{F58DB50C-BDF4-48EA-A74A-F1B13D9AA3CF}" srcId="{5A1AD204-DAA0-44A9-9A87-ED3EBC7705AA}" destId="{49D57362-FBC0-4E49-A906-49A88C64B121}" srcOrd="2" destOrd="0" parTransId="{CBB80472-B383-44BF-A933-3A1E6F05ED4D}" sibTransId="{5DB265EF-D891-4EB5-94BE-5A69A86F7892}"/>
    <dgm:cxn modelId="{691AF952-1E74-4E51-BB0A-14CA403AFF34}" type="presOf" srcId="{40A6699A-3EB9-4578-9980-3A0382F9E4C3}" destId="{A8EFBACC-D293-485A-AFE1-63722FFDAA81}" srcOrd="0" destOrd="0" presId="urn:microsoft.com/office/officeart/2005/8/layout/vList5"/>
    <dgm:cxn modelId="{7065AB73-BFE9-4BB1-9483-4DEF1E68877F}" type="presOf" srcId="{C500F8B7-7429-4D75-A05C-753F2432F021}" destId="{A3D56B7A-39EA-4EDE-8FF0-BD0B0034AEA1}" srcOrd="0" destOrd="1" presId="urn:microsoft.com/office/officeart/2005/8/layout/vList5"/>
    <dgm:cxn modelId="{C43728B1-3C6B-4B74-8B09-17BC13FA11BE}" type="presOf" srcId="{5A4B99F0-5591-47CC-BD4C-F635E8B9BF1E}" destId="{18255518-7476-4BF9-9C45-ED41EDA73D0C}" srcOrd="0" destOrd="0" presId="urn:microsoft.com/office/officeart/2005/8/layout/vList5"/>
    <dgm:cxn modelId="{D51764F1-D674-4403-A845-0C6A2995E973}" type="presOf" srcId="{49D57362-FBC0-4E49-A906-49A88C64B121}" destId="{A3D56B7A-39EA-4EDE-8FF0-BD0B0034AEA1}" srcOrd="0" destOrd="2" presId="urn:microsoft.com/office/officeart/2005/8/layout/vList5"/>
    <dgm:cxn modelId="{B126BD10-4D6A-44CD-A858-A63EF61E9A24}" srcId="{5A4B99F0-5591-47CC-BD4C-F635E8B9BF1E}" destId="{40A6699A-3EB9-4578-9980-3A0382F9E4C3}" srcOrd="0" destOrd="0" parTransId="{7A487369-3637-4AE7-9C99-53E587CA823B}" sibTransId="{65982FED-C7D4-4507-9E78-C267C8FBAC1D}"/>
    <dgm:cxn modelId="{62BEDCD6-7A1F-4C32-8C40-F935E8A907C6}" type="presOf" srcId="{5CEFB674-362E-4818-BA96-E68BED13AC17}" destId="{A3D56B7A-39EA-4EDE-8FF0-BD0B0034AEA1}" srcOrd="0" destOrd="0" presId="urn:microsoft.com/office/officeart/2005/8/layout/vList5"/>
    <dgm:cxn modelId="{8C2DE914-7F92-4356-86E4-EFFC003AABD1}" srcId="{F9873B31-FCF2-4199-9068-6ED7954F0A72}" destId="{5A1AD204-DAA0-44A9-9A87-ED3EBC7705AA}" srcOrd="1" destOrd="0" parTransId="{7FDC3E9D-0BA0-4154-9E7E-CC20B8F579FE}" sibTransId="{CDFE5F7F-7A08-477A-A8C5-E00CE0A43D39}"/>
    <dgm:cxn modelId="{A92FB0B4-F107-453A-B29B-FF9855728220}" type="presOf" srcId="{5A1AD204-DAA0-44A9-9A87-ED3EBC7705AA}" destId="{8489ACA3-3280-4C20-AE47-8C6926102EEE}" srcOrd="0" destOrd="0" presId="urn:microsoft.com/office/officeart/2005/8/layout/vList5"/>
    <dgm:cxn modelId="{BA6B90E7-5F9A-4450-BD8C-07517D44278F}" type="presParOf" srcId="{7F6C8478-9AF6-446B-858C-7F47969E453F}" destId="{61ADB7B3-1068-4BA8-8935-D1C01E841F58}" srcOrd="0" destOrd="0" presId="urn:microsoft.com/office/officeart/2005/8/layout/vList5"/>
    <dgm:cxn modelId="{164AE51A-A7F5-4E6B-B71E-579C4C48CA97}" type="presParOf" srcId="{61ADB7B3-1068-4BA8-8935-D1C01E841F58}" destId="{18255518-7476-4BF9-9C45-ED41EDA73D0C}" srcOrd="0" destOrd="0" presId="urn:microsoft.com/office/officeart/2005/8/layout/vList5"/>
    <dgm:cxn modelId="{BB5A6E6A-9B60-49C3-AF21-C33263F6A52C}" type="presParOf" srcId="{61ADB7B3-1068-4BA8-8935-D1C01E841F58}" destId="{A8EFBACC-D293-485A-AFE1-63722FFDAA81}" srcOrd="1" destOrd="0" presId="urn:microsoft.com/office/officeart/2005/8/layout/vList5"/>
    <dgm:cxn modelId="{2B07528A-6009-4200-AF0A-13BF880354C6}" type="presParOf" srcId="{7F6C8478-9AF6-446B-858C-7F47969E453F}" destId="{DC4A7C48-18D2-4C6F-BDEE-6DA51BA9BD2C}" srcOrd="1" destOrd="0" presId="urn:microsoft.com/office/officeart/2005/8/layout/vList5"/>
    <dgm:cxn modelId="{CD4E10C7-F239-4632-811C-E108AA4EC05F}" type="presParOf" srcId="{7F6C8478-9AF6-446B-858C-7F47969E453F}" destId="{275CC08B-0C29-45F7-962F-4EE684B519FE}" srcOrd="2" destOrd="0" presId="urn:microsoft.com/office/officeart/2005/8/layout/vList5"/>
    <dgm:cxn modelId="{E036B489-A2C4-4835-8D05-C2AAC3F72190}" type="presParOf" srcId="{275CC08B-0C29-45F7-962F-4EE684B519FE}" destId="{8489ACA3-3280-4C20-AE47-8C6926102EEE}" srcOrd="0" destOrd="0" presId="urn:microsoft.com/office/officeart/2005/8/layout/vList5"/>
    <dgm:cxn modelId="{B5DBC973-BC51-4649-B704-C00371CB35DC}" type="presParOf" srcId="{275CC08B-0C29-45F7-962F-4EE684B519FE}" destId="{A3D56B7A-39EA-4EDE-8FF0-BD0B0034AEA1}"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7D3DB13-2E2B-455F-BEB7-BF9C4EF87E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C1931CA3-BA7D-4137-BD1A-E9004F0CDF9E}">
      <dgm:prSet phldrT="[文字]"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300" b="1" dirty="0" smtClean="0">
              <a:solidFill>
                <a:schemeClr val="bg1"/>
              </a:solidFill>
              <a:latin typeface="微軟正黑體" panose="020B0604030504040204" pitchFamily="34" charset="-120"/>
              <a:ea typeface="微軟正黑體" panose="020B0604030504040204" pitchFamily="34" charset="-120"/>
            </a:rPr>
            <a:t>發展國內債券</a:t>
          </a:r>
          <a:r>
            <a:rPr lang="en-US" altLang="en-US" sz="2300" b="1" dirty="0" smtClean="0">
              <a:solidFill>
                <a:schemeClr val="bg1"/>
              </a:solidFill>
              <a:latin typeface="微軟正黑體" panose="020B0604030504040204" pitchFamily="34" charset="-120"/>
              <a:ea typeface="微軟正黑體" panose="020B0604030504040204" pitchFamily="34" charset="-120"/>
            </a:rPr>
            <a:t>ETF</a:t>
          </a:r>
          <a:r>
            <a:rPr lang="zh-TW" altLang="en-US" sz="2300" b="1" dirty="0" smtClean="0">
              <a:solidFill>
                <a:schemeClr val="bg1"/>
              </a:solidFill>
              <a:latin typeface="微軟正黑體" panose="020B0604030504040204" pitchFamily="34" charset="-120"/>
              <a:ea typeface="微軟正黑體" panose="020B0604030504040204" pitchFamily="34" charset="-120"/>
            </a:rPr>
            <a:t>市場</a:t>
          </a:r>
          <a:endParaRPr lang="zh-TW" altLang="en-US" sz="2300" b="1" dirty="0">
            <a:solidFill>
              <a:schemeClr val="bg1"/>
            </a:solidFill>
          </a:endParaRPr>
        </a:p>
      </dgm:t>
    </dgm:pt>
    <dgm:pt modelId="{9C34A223-D8E0-4C1A-9093-6DDA3A047E2E}" type="parTrans" cxnId="{F84BC99B-5FAF-4EFE-BFDB-11D4077FDCBF}">
      <dgm:prSet/>
      <dgm:spPr/>
      <dgm:t>
        <a:bodyPr/>
        <a:lstStyle/>
        <a:p>
          <a:endParaRPr lang="zh-TW" altLang="en-US" b="1"/>
        </a:p>
      </dgm:t>
    </dgm:pt>
    <dgm:pt modelId="{0E835E94-CA9A-4C4C-80A7-7549A35BDCEA}" type="sibTrans" cxnId="{F84BC99B-5FAF-4EFE-BFDB-11D4077FDCBF}">
      <dgm:prSet/>
      <dgm:spPr>
        <a:ln>
          <a:solidFill>
            <a:srgbClr val="875D25"/>
          </a:solidFill>
        </a:ln>
      </dgm:spPr>
      <dgm:t>
        <a:bodyPr/>
        <a:lstStyle/>
        <a:p>
          <a:endParaRPr lang="zh-TW" altLang="en-US" b="1"/>
        </a:p>
      </dgm:t>
    </dgm:pt>
    <dgm:pt modelId="{542FE43B-2780-42B7-9B3B-07E18F227D13}">
      <dgm:prSet phldrT="[文字]"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300" b="1" dirty="0" smtClean="0">
              <a:solidFill>
                <a:schemeClr val="bg1"/>
              </a:solidFill>
              <a:latin typeface="微軟正黑體" panose="020B0604030504040204" pitchFamily="34" charset="-120"/>
              <a:ea typeface="微軟正黑體" panose="020B0604030504040204" pitchFamily="34" charset="-120"/>
            </a:rPr>
            <a:t>債券</a:t>
          </a:r>
          <a:r>
            <a:rPr lang="en-US" altLang="en-US" sz="2300" b="1" dirty="0" smtClean="0">
              <a:solidFill>
                <a:schemeClr val="bg1"/>
              </a:solidFill>
              <a:latin typeface="微軟正黑體" panose="020B0604030504040204" pitchFamily="34" charset="-120"/>
              <a:ea typeface="微軟正黑體" panose="020B0604030504040204" pitchFamily="34" charset="-120"/>
            </a:rPr>
            <a:t>ETF</a:t>
          </a:r>
          <a:r>
            <a:rPr lang="zh-TW" altLang="en-US" sz="2300" b="1" dirty="0" smtClean="0">
              <a:solidFill>
                <a:schemeClr val="bg1"/>
              </a:solidFill>
              <a:latin typeface="微軟正黑體" panose="020B0604030504040204" pitchFamily="34" charset="-120"/>
              <a:ea typeface="微軟正黑體" panose="020B0604030504040204" pitchFamily="34" charset="-120"/>
            </a:rPr>
            <a:t>可提供國內投資人參與投資債券市場之渠道</a:t>
          </a:r>
          <a:endParaRPr lang="zh-TW" altLang="en-US" sz="2300" b="1" dirty="0">
            <a:solidFill>
              <a:schemeClr val="bg1"/>
            </a:solidFill>
          </a:endParaRPr>
        </a:p>
      </dgm:t>
    </dgm:pt>
    <dgm:pt modelId="{17C8EB7E-9E35-492A-AF57-BDF3CF162B87}" type="parTrans" cxnId="{015E5906-D7F9-4178-A4E0-FA5BC5054B3D}">
      <dgm:prSet/>
      <dgm:spPr/>
      <dgm:t>
        <a:bodyPr/>
        <a:lstStyle/>
        <a:p>
          <a:endParaRPr lang="zh-TW" altLang="en-US" b="1"/>
        </a:p>
      </dgm:t>
    </dgm:pt>
    <dgm:pt modelId="{ECDFC2EB-78FB-4EF2-ADC3-27D4A7177B16}" type="sibTrans" cxnId="{015E5906-D7F9-4178-A4E0-FA5BC5054B3D}">
      <dgm:prSet/>
      <dgm:spPr/>
      <dgm:t>
        <a:bodyPr/>
        <a:lstStyle/>
        <a:p>
          <a:endParaRPr lang="zh-TW" altLang="en-US" b="1"/>
        </a:p>
      </dgm:t>
    </dgm:pt>
    <dgm:pt modelId="{8B55D264-DFF4-4A05-AC63-0E83B727CB84}">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300" b="1" dirty="0" smtClean="0">
              <a:solidFill>
                <a:schemeClr val="bg1"/>
              </a:solidFill>
              <a:latin typeface="微軟正黑體" panose="020B0604030504040204" pitchFamily="34" charset="-120"/>
              <a:ea typeface="微軟正黑體" panose="020B0604030504040204" pitchFamily="34" charset="-120"/>
            </a:rPr>
            <a:t>達到金融進口替代之目標</a:t>
          </a:r>
          <a:endParaRPr lang="zh-TW" altLang="en-US" sz="2300" b="1" dirty="0">
            <a:solidFill>
              <a:schemeClr val="bg1"/>
            </a:solidFill>
          </a:endParaRPr>
        </a:p>
      </dgm:t>
    </dgm:pt>
    <dgm:pt modelId="{A63E1269-329F-44AA-938D-30161BC38001}" type="parTrans" cxnId="{F58642B5-7194-4F85-82A9-A82CCDDC147F}">
      <dgm:prSet/>
      <dgm:spPr/>
      <dgm:t>
        <a:bodyPr/>
        <a:lstStyle/>
        <a:p>
          <a:endParaRPr lang="zh-TW" altLang="en-US" b="1"/>
        </a:p>
      </dgm:t>
    </dgm:pt>
    <dgm:pt modelId="{64C93FAA-506D-4BC6-B6BE-E339C0F9F5C9}" type="sibTrans" cxnId="{F58642B5-7194-4F85-82A9-A82CCDDC147F}">
      <dgm:prSet/>
      <dgm:spPr/>
      <dgm:t>
        <a:bodyPr/>
        <a:lstStyle/>
        <a:p>
          <a:endParaRPr lang="zh-TW" altLang="en-US" b="1"/>
        </a:p>
      </dgm:t>
    </dgm:pt>
    <dgm:pt modelId="{CF43AA58-9506-4269-A0CC-5F9CCAB01282}">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300" b="1" dirty="0" smtClean="0">
              <a:solidFill>
                <a:schemeClr val="bg1"/>
              </a:solidFill>
              <a:latin typeface="微軟正黑體" panose="020B0604030504040204" pitchFamily="34" charset="-120"/>
              <a:ea typeface="微軟正黑體" panose="020B0604030504040204" pitchFamily="34" charset="-120"/>
            </a:rPr>
            <a:t>提升投信研發能力、培育本土人才及增加政府稅收</a:t>
          </a:r>
          <a:endParaRPr lang="zh-TW" altLang="en-US" sz="2300" b="1" dirty="0">
            <a:solidFill>
              <a:schemeClr val="bg1"/>
            </a:solidFill>
          </a:endParaRPr>
        </a:p>
      </dgm:t>
    </dgm:pt>
    <dgm:pt modelId="{5F444443-E2CA-4F66-907E-74639F998A80}" type="parTrans" cxnId="{FEE49DC6-D45E-4B45-8552-23400248AC16}">
      <dgm:prSet/>
      <dgm:spPr/>
      <dgm:t>
        <a:bodyPr/>
        <a:lstStyle/>
        <a:p>
          <a:endParaRPr lang="zh-TW" altLang="en-US" b="1"/>
        </a:p>
      </dgm:t>
    </dgm:pt>
    <dgm:pt modelId="{643B540A-BF61-4602-8592-CD43E197E7BA}" type="sibTrans" cxnId="{FEE49DC6-D45E-4B45-8552-23400248AC16}">
      <dgm:prSet/>
      <dgm:spPr/>
      <dgm:t>
        <a:bodyPr/>
        <a:lstStyle/>
        <a:p>
          <a:endParaRPr lang="zh-TW" altLang="en-US" b="1"/>
        </a:p>
      </dgm:t>
    </dgm:pt>
    <dgm:pt modelId="{7458A4D2-EC31-41E4-B9B6-799EA3D99A13}" type="pres">
      <dgm:prSet presAssocID="{C7D3DB13-2E2B-455F-BEB7-BF9C4EF87E9A}" presName="Name0" presStyleCnt="0">
        <dgm:presLayoutVars>
          <dgm:chMax val="7"/>
          <dgm:chPref val="7"/>
          <dgm:dir/>
        </dgm:presLayoutVars>
      </dgm:prSet>
      <dgm:spPr/>
      <dgm:t>
        <a:bodyPr/>
        <a:lstStyle/>
        <a:p>
          <a:endParaRPr lang="zh-TW" altLang="en-US"/>
        </a:p>
      </dgm:t>
    </dgm:pt>
    <dgm:pt modelId="{163053F7-98EC-4073-9E52-562104ED7DFF}" type="pres">
      <dgm:prSet presAssocID="{C7D3DB13-2E2B-455F-BEB7-BF9C4EF87E9A}" presName="Name1" presStyleCnt="0"/>
      <dgm:spPr/>
    </dgm:pt>
    <dgm:pt modelId="{29A009CA-B5B1-496C-91AE-8DAD5550BEC1}" type="pres">
      <dgm:prSet presAssocID="{C7D3DB13-2E2B-455F-BEB7-BF9C4EF87E9A}" presName="cycle" presStyleCnt="0"/>
      <dgm:spPr/>
    </dgm:pt>
    <dgm:pt modelId="{5AFE2D39-657D-4040-AEB7-2430BB149F0D}" type="pres">
      <dgm:prSet presAssocID="{C7D3DB13-2E2B-455F-BEB7-BF9C4EF87E9A}" presName="srcNode" presStyleLbl="node1" presStyleIdx="0" presStyleCnt="4"/>
      <dgm:spPr/>
    </dgm:pt>
    <dgm:pt modelId="{4DFC8BBA-290D-476E-A37A-D635D25D5C1F}" type="pres">
      <dgm:prSet presAssocID="{C7D3DB13-2E2B-455F-BEB7-BF9C4EF87E9A}" presName="conn" presStyleLbl="parChTrans1D2" presStyleIdx="0" presStyleCnt="1"/>
      <dgm:spPr/>
      <dgm:t>
        <a:bodyPr/>
        <a:lstStyle/>
        <a:p>
          <a:endParaRPr lang="zh-TW" altLang="en-US"/>
        </a:p>
      </dgm:t>
    </dgm:pt>
    <dgm:pt modelId="{B3AB5708-D4DF-4C41-A6BB-01773F1490AB}" type="pres">
      <dgm:prSet presAssocID="{C7D3DB13-2E2B-455F-BEB7-BF9C4EF87E9A}" presName="extraNode" presStyleLbl="node1" presStyleIdx="0" presStyleCnt="4"/>
      <dgm:spPr/>
    </dgm:pt>
    <dgm:pt modelId="{4E914D4E-BF2A-4CA8-93F5-74576DFF359C}" type="pres">
      <dgm:prSet presAssocID="{C7D3DB13-2E2B-455F-BEB7-BF9C4EF87E9A}" presName="dstNode" presStyleLbl="node1" presStyleIdx="0" presStyleCnt="4"/>
      <dgm:spPr/>
    </dgm:pt>
    <dgm:pt modelId="{71FE7F08-E437-4C3F-BF72-AED451922023}" type="pres">
      <dgm:prSet presAssocID="{C1931CA3-BA7D-4137-BD1A-E9004F0CDF9E}" presName="text_1" presStyleLbl="node1" presStyleIdx="0" presStyleCnt="4" custScaleY="122793">
        <dgm:presLayoutVars>
          <dgm:bulletEnabled val="1"/>
        </dgm:presLayoutVars>
      </dgm:prSet>
      <dgm:spPr/>
      <dgm:t>
        <a:bodyPr/>
        <a:lstStyle/>
        <a:p>
          <a:endParaRPr lang="zh-TW" altLang="en-US"/>
        </a:p>
      </dgm:t>
    </dgm:pt>
    <dgm:pt modelId="{E04EAC2F-2D94-4F8B-91CA-BED0977C4693}" type="pres">
      <dgm:prSet presAssocID="{C1931CA3-BA7D-4137-BD1A-E9004F0CDF9E}" presName="accent_1" presStyleCnt="0"/>
      <dgm:spPr/>
    </dgm:pt>
    <dgm:pt modelId="{C210390D-0826-491A-811A-4A1AAB33F885}" type="pres">
      <dgm:prSet presAssocID="{C1931CA3-BA7D-4137-BD1A-E9004F0CDF9E}" presName="accentRepeatNode" presStyleLbl="solidFgAcc1" presStyleIdx="0" presStyleCnt="4"/>
      <dgm:spPr>
        <a:solidFill>
          <a:srgbClr val="D4BC86"/>
        </a:solidFill>
        <a:ln>
          <a:solidFill>
            <a:srgbClr val="875D25"/>
          </a:solidFill>
        </a:ln>
      </dgm:spPr>
      <dgm:t>
        <a:bodyPr/>
        <a:lstStyle/>
        <a:p>
          <a:endParaRPr lang="zh-TW" altLang="en-US"/>
        </a:p>
      </dgm:t>
    </dgm:pt>
    <dgm:pt modelId="{2F99A92C-A332-47EA-8D48-BE7DFCFB5FE2}" type="pres">
      <dgm:prSet presAssocID="{542FE43B-2780-42B7-9B3B-07E18F227D13}" presName="text_2" presStyleLbl="node1" presStyleIdx="1" presStyleCnt="4" custScaleY="127209">
        <dgm:presLayoutVars>
          <dgm:bulletEnabled val="1"/>
        </dgm:presLayoutVars>
      </dgm:prSet>
      <dgm:spPr/>
      <dgm:t>
        <a:bodyPr/>
        <a:lstStyle/>
        <a:p>
          <a:endParaRPr lang="zh-TW" altLang="en-US"/>
        </a:p>
      </dgm:t>
    </dgm:pt>
    <dgm:pt modelId="{18CD4BAC-8FD4-44A8-AFEC-C801491C5431}" type="pres">
      <dgm:prSet presAssocID="{542FE43B-2780-42B7-9B3B-07E18F227D13}" presName="accent_2" presStyleCnt="0"/>
      <dgm:spPr/>
    </dgm:pt>
    <dgm:pt modelId="{2E8C98F3-3FA9-44CD-A5E4-1CF370AFE422}" type="pres">
      <dgm:prSet presAssocID="{542FE43B-2780-42B7-9B3B-07E18F227D13}" presName="accentRepeatNode" presStyleLbl="solidFgAcc1" presStyleIdx="1" presStyleCnt="4"/>
      <dgm:spPr>
        <a:solidFill>
          <a:srgbClr val="D4BC86"/>
        </a:solidFill>
        <a:ln>
          <a:solidFill>
            <a:srgbClr val="875D25"/>
          </a:solidFill>
        </a:ln>
      </dgm:spPr>
      <dgm:t>
        <a:bodyPr/>
        <a:lstStyle/>
        <a:p>
          <a:endParaRPr lang="zh-TW" altLang="en-US"/>
        </a:p>
      </dgm:t>
    </dgm:pt>
    <dgm:pt modelId="{52C1CD81-5E21-4D7F-9871-05E9CCBEBEA0}" type="pres">
      <dgm:prSet presAssocID="{8B55D264-DFF4-4A05-AC63-0E83B727CB84}" presName="text_3" presStyleLbl="node1" presStyleIdx="2" presStyleCnt="4" custScaleY="122793">
        <dgm:presLayoutVars>
          <dgm:bulletEnabled val="1"/>
        </dgm:presLayoutVars>
      </dgm:prSet>
      <dgm:spPr/>
      <dgm:t>
        <a:bodyPr/>
        <a:lstStyle/>
        <a:p>
          <a:endParaRPr lang="zh-TW" altLang="en-US"/>
        </a:p>
      </dgm:t>
    </dgm:pt>
    <dgm:pt modelId="{0B1DA5C4-2682-443A-800B-57700727D475}" type="pres">
      <dgm:prSet presAssocID="{8B55D264-DFF4-4A05-AC63-0E83B727CB84}" presName="accent_3" presStyleCnt="0"/>
      <dgm:spPr/>
    </dgm:pt>
    <dgm:pt modelId="{F051E5EE-7F60-4118-9030-E6C60C51D773}" type="pres">
      <dgm:prSet presAssocID="{8B55D264-DFF4-4A05-AC63-0E83B727CB84}" presName="accentRepeatNode" presStyleLbl="solidFgAcc1" presStyleIdx="2" presStyleCnt="4"/>
      <dgm:spPr>
        <a:solidFill>
          <a:srgbClr val="D4BC86"/>
        </a:solidFill>
        <a:ln>
          <a:solidFill>
            <a:srgbClr val="875D25"/>
          </a:solidFill>
        </a:ln>
      </dgm:spPr>
      <dgm:t>
        <a:bodyPr/>
        <a:lstStyle/>
        <a:p>
          <a:endParaRPr lang="zh-TW" altLang="en-US"/>
        </a:p>
      </dgm:t>
    </dgm:pt>
    <dgm:pt modelId="{1848281E-C0AC-4E57-A4C4-CC98EBCA8508}" type="pres">
      <dgm:prSet presAssocID="{CF43AA58-9506-4269-A0CC-5F9CCAB01282}" presName="text_4" presStyleLbl="node1" presStyleIdx="3" presStyleCnt="4" custScaleY="125065">
        <dgm:presLayoutVars>
          <dgm:bulletEnabled val="1"/>
        </dgm:presLayoutVars>
      </dgm:prSet>
      <dgm:spPr/>
      <dgm:t>
        <a:bodyPr/>
        <a:lstStyle/>
        <a:p>
          <a:endParaRPr lang="zh-TW" altLang="en-US"/>
        </a:p>
      </dgm:t>
    </dgm:pt>
    <dgm:pt modelId="{E439FB3E-2FAC-4E01-8855-E3F28CF9934E}" type="pres">
      <dgm:prSet presAssocID="{CF43AA58-9506-4269-A0CC-5F9CCAB01282}" presName="accent_4" presStyleCnt="0"/>
      <dgm:spPr/>
    </dgm:pt>
    <dgm:pt modelId="{08C77870-BEA2-45F4-85F1-A676EAE4B955}" type="pres">
      <dgm:prSet presAssocID="{CF43AA58-9506-4269-A0CC-5F9CCAB01282}" presName="accentRepeatNode" presStyleLbl="solidFgAcc1" presStyleIdx="3" presStyleCnt="4"/>
      <dgm:spPr>
        <a:solidFill>
          <a:srgbClr val="D4BC86"/>
        </a:solidFill>
        <a:ln>
          <a:solidFill>
            <a:srgbClr val="875D25"/>
          </a:solidFill>
        </a:ln>
      </dgm:spPr>
      <dgm:t>
        <a:bodyPr/>
        <a:lstStyle/>
        <a:p>
          <a:endParaRPr lang="zh-TW" altLang="en-US"/>
        </a:p>
      </dgm:t>
    </dgm:pt>
  </dgm:ptLst>
  <dgm:cxnLst>
    <dgm:cxn modelId="{F58642B5-7194-4F85-82A9-A82CCDDC147F}" srcId="{C7D3DB13-2E2B-455F-BEB7-BF9C4EF87E9A}" destId="{8B55D264-DFF4-4A05-AC63-0E83B727CB84}" srcOrd="2" destOrd="0" parTransId="{A63E1269-329F-44AA-938D-30161BC38001}" sibTransId="{64C93FAA-506D-4BC6-B6BE-E339C0F9F5C9}"/>
    <dgm:cxn modelId="{41A309F6-D9F8-44CC-99C9-E75E1336AA23}" type="presOf" srcId="{0E835E94-CA9A-4C4C-80A7-7549A35BDCEA}" destId="{4DFC8BBA-290D-476E-A37A-D635D25D5C1F}" srcOrd="0" destOrd="0" presId="urn:microsoft.com/office/officeart/2008/layout/VerticalCurvedList"/>
    <dgm:cxn modelId="{EFF99ECE-7C29-4C60-93BE-75140F56850C}" type="presOf" srcId="{8B55D264-DFF4-4A05-AC63-0E83B727CB84}" destId="{52C1CD81-5E21-4D7F-9871-05E9CCBEBEA0}" srcOrd="0" destOrd="0" presId="urn:microsoft.com/office/officeart/2008/layout/VerticalCurvedList"/>
    <dgm:cxn modelId="{F84BC99B-5FAF-4EFE-BFDB-11D4077FDCBF}" srcId="{C7D3DB13-2E2B-455F-BEB7-BF9C4EF87E9A}" destId="{C1931CA3-BA7D-4137-BD1A-E9004F0CDF9E}" srcOrd="0" destOrd="0" parTransId="{9C34A223-D8E0-4C1A-9093-6DDA3A047E2E}" sibTransId="{0E835E94-CA9A-4C4C-80A7-7549A35BDCEA}"/>
    <dgm:cxn modelId="{4005A8B6-3AA8-4B76-B4EB-6536DCAD838F}" type="presOf" srcId="{C1931CA3-BA7D-4137-BD1A-E9004F0CDF9E}" destId="{71FE7F08-E437-4C3F-BF72-AED451922023}" srcOrd="0" destOrd="0" presId="urn:microsoft.com/office/officeart/2008/layout/VerticalCurvedList"/>
    <dgm:cxn modelId="{B531321B-45E5-40F4-8656-F08609F6FBD8}" type="presOf" srcId="{CF43AA58-9506-4269-A0CC-5F9CCAB01282}" destId="{1848281E-C0AC-4E57-A4C4-CC98EBCA8508}" srcOrd="0" destOrd="0" presId="urn:microsoft.com/office/officeart/2008/layout/VerticalCurvedList"/>
    <dgm:cxn modelId="{D46799A1-3BE9-4C26-A084-E60CD0ED4B9C}" type="presOf" srcId="{542FE43B-2780-42B7-9B3B-07E18F227D13}" destId="{2F99A92C-A332-47EA-8D48-BE7DFCFB5FE2}" srcOrd="0" destOrd="0" presId="urn:microsoft.com/office/officeart/2008/layout/VerticalCurvedList"/>
    <dgm:cxn modelId="{FEE49DC6-D45E-4B45-8552-23400248AC16}" srcId="{C7D3DB13-2E2B-455F-BEB7-BF9C4EF87E9A}" destId="{CF43AA58-9506-4269-A0CC-5F9CCAB01282}" srcOrd="3" destOrd="0" parTransId="{5F444443-E2CA-4F66-907E-74639F998A80}" sibTransId="{643B540A-BF61-4602-8592-CD43E197E7BA}"/>
    <dgm:cxn modelId="{015E5906-D7F9-4178-A4E0-FA5BC5054B3D}" srcId="{C7D3DB13-2E2B-455F-BEB7-BF9C4EF87E9A}" destId="{542FE43B-2780-42B7-9B3B-07E18F227D13}" srcOrd="1" destOrd="0" parTransId="{17C8EB7E-9E35-492A-AF57-BDF3CF162B87}" sibTransId="{ECDFC2EB-78FB-4EF2-ADC3-27D4A7177B16}"/>
    <dgm:cxn modelId="{7A88D687-E5FC-41C3-9A01-89FDB47882C2}" type="presOf" srcId="{C7D3DB13-2E2B-455F-BEB7-BF9C4EF87E9A}" destId="{7458A4D2-EC31-41E4-B9B6-799EA3D99A13}" srcOrd="0" destOrd="0" presId="urn:microsoft.com/office/officeart/2008/layout/VerticalCurvedList"/>
    <dgm:cxn modelId="{6F249E31-B073-4DF6-A2B5-C91B09E9E399}" type="presParOf" srcId="{7458A4D2-EC31-41E4-B9B6-799EA3D99A13}" destId="{163053F7-98EC-4073-9E52-562104ED7DFF}" srcOrd="0" destOrd="0" presId="urn:microsoft.com/office/officeart/2008/layout/VerticalCurvedList"/>
    <dgm:cxn modelId="{1610CB05-940A-4486-830C-2E8E2596DBB7}" type="presParOf" srcId="{163053F7-98EC-4073-9E52-562104ED7DFF}" destId="{29A009CA-B5B1-496C-91AE-8DAD5550BEC1}" srcOrd="0" destOrd="0" presId="urn:microsoft.com/office/officeart/2008/layout/VerticalCurvedList"/>
    <dgm:cxn modelId="{2130A7DF-DBF3-485B-A904-28EA4B0CA256}" type="presParOf" srcId="{29A009CA-B5B1-496C-91AE-8DAD5550BEC1}" destId="{5AFE2D39-657D-4040-AEB7-2430BB149F0D}" srcOrd="0" destOrd="0" presId="urn:microsoft.com/office/officeart/2008/layout/VerticalCurvedList"/>
    <dgm:cxn modelId="{FBD85B41-5175-4CD9-A9B7-34590D6F6F32}" type="presParOf" srcId="{29A009CA-B5B1-496C-91AE-8DAD5550BEC1}" destId="{4DFC8BBA-290D-476E-A37A-D635D25D5C1F}" srcOrd="1" destOrd="0" presId="urn:microsoft.com/office/officeart/2008/layout/VerticalCurvedList"/>
    <dgm:cxn modelId="{32777BF7-2919-47B0-8696-1A9440B7E808}" type="presParOf" srcId="{29A009CA-B5B1-496C-91AE-8DAD5550BEC1}" destId="{B3AB5708-D4DF-4C41-A6BB-01773F1490AB}" srcOrd="2" destOrd="0" presId="urn:microsoft.com/office/officeart/2008/layout/VerticalCurvedList"/>
    <dgm:cxn modelId="{1A7682E8-CE64-4B75-BFBA-019ECF53F93A}" type="presParOf" srcId="{29A009CA-B5B1-496C-91AE-8DAD5550BEC1}" destId="{4E914D4E-BF2A-4CA8-93F5-74576DFF359C}" srcOrd="3" destOrd="0" presId="urn:microsoft.com/office/officeart/2008/layout/VerticalCurvedList"/>
    <dgm:cxn modelId="{676A87A8-210D-4AC6-88CC-ABA83BE9DF44}" type="presParOf" srcId="{163053F7-98EC-4073-9E52-562104ED7DFF}" destId="{71FE7F08-E437-4C3F-BF72-AED451922023}" srcOrd="1" destOrd="0" presId="urn:microsoft.com/office/officeart/2008/layout/VerticalCurvedList"/>
    <dgm:cxn modelId="{BEF7ECA4-1FF1-4646-8F48-5FB2973DAD92}" type="presParOf" srcId="{163053F7-98EC-4073-9E52-562104ED7DFF}" destId="{E04EAC2F-2D94-4F8B-91CA-BED0977C4693}" srcOrd="2" destOrd="0" presId="urn:microsoft.com/office/officeart/2008/layout/VerticalCurvedList"/>
    <dgm:cxn modelId="{ABA8148B-9F8D-4AF8-AA30-2F3D676ABFE6}" type="presParOf" srcId="{E04EAC2F-2D94-4F8B-91CA-BED0977C4693}" destId="{C210390D-0826-491A-811A-4A1AAB33F885}" srcOrd="0" destOrd="0" presId="urn:microsoft.com/office/officeart/2008/layout/VerticalCurvedList"/>
    <dgm:cxn modelId="{7029A089-76D9-47C1-A9A4-E6E2F600012A}" type="presParOf" srcId="{163053F7-98EC-4073-9E52-562104ED7DFF}" destId="{2F99A92C-A332-47EA-8D48-BE7DFCFB5FE2}" srcOrd="3" destOrd="0" presId="urn:microsoft.com/office/officeart/2008/layout/VerticalCurvedList"/>
    <dgm:cxn modelId="{EF912326-DFAA-426B-8047-DFB901A2A582}" type="presParOf" srcId="{163053F7-98EC-4073-9E52-562104ED7DFF}" destId="{18CD4BAC-8FD4-44A8-AFEC-C801491C5431}" srcOrd="4" destOrd="0" presId="urn:microsoft.com/office/officeart/2008/layout/VerticalCurvedList"/>
    <dgm:cxn modelId="{DA568DCE-8650-4711-913D-645710427B8C}" type="presParOf" srcId="{18CD4BAC-8FD4-44A8-AFEC-C801491C5431}" destId="{2E8C98F3-3FA9-44CD-A5E4-1CF370AFE422}" srcOrd="0" destOrd="0" presId="urn:microsoft.com/office/officeart/2008/layout/VerticalCurvedList"/>
    <dgm:cxn modelId="{BD01EC65-FCAB-4C34-AC06-9BEEBC6502AB}" type="presParOf" srcId="{163053F7-98EC-4073-9E52-562104ED7DFF}" destId="{52C1CD81-5E21-4D7F-9871-05E9CCBEBEA0}" srcOrd="5" destOrd="0" presId="urn:microsoft.com/office/officeart/2008/layout/VerticalCurvedList"/>
    <dgm:cxn modelId="{FEC0C75A-8412-4D53-9399-FF88FCEF0D72}" type="presParOf" srcId="{163053F7-98EC-4073-9E52-562104ED7DFF}" destId="{0B1DA5C4-2682-443A-800B-57700727D475}" srcOrd="6" destOrd="0" presId="urn:microsoft.com/office/officeart/2008/layout/VerticalCurvedList"/>
    <dgm:cxn modelId="{18567385-3289-4D62-B237-3DC5D2935795}" type="presParOf" srcId="{0B1DA5C4-2682-443A-800B-57700727D475}" destId="{F051E5EE-7F60-4118-9030-E6C60C51D773}" srcOrd="0" destOrd="0" presId="urn:microsoft.com/office/officeart/2008/layout/VerticalCurvedList"/>
    <dgm:cxn modelId="{3CE64977-5B66-457E-A88F-A05A9BE56591}" type="presParOf" srcId="{163053F7-98EC-4073-9E52-562104ED7DFF}" destId="{1848281E-C0AC-4E57-A4C4-CC98EBCA8508}" srcOrd="7" destOrd="0" presId="urn:microsoft.com/office/officeart/2008/layout/VerticalCurvedList"/>
    <dgm:cxn modelId="{6F3618DB-40B4-4EE7-A85D-FC44443B5E21}" type="presParOf" srcId="{163053F7-98EC-4073-9E52-562104ED7DFF}" destId="{E439FB3E-2FAC-4E01-8855-E3F28CF9934E}" srcOrd="8" destOrd="0" presId="urn:microsoft.com/office/officeart/2008/layout/VerticalCurvedList"/>
    <dgm:cxn modelId="{ED8DA505-ADAE-4BED-A3D3-616C9F3C3AF1}" type="presParOf" srcId="{E439FB3E-2FAC-4E01-8855-E3F28CF9934E}" destId="{08C77870-BEA2-45F4-85F1-A676EAE4B9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17D17BB-2832-443F-A917-BA9663C96A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252A6A-4C91-4D50-AC55-79F55150A54C}">
      <dgm:prSet phldrT="[文字]" custT="1"/>
      <dgm:spPr>
        <a:gradFill flip="none" rotWithShape="1">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具體作法</a:t>
          </a:r>
          <a:endParaRPr lang="zh-TW" altLang="en-US" sz="2800" dirty="0"/>
        </a:p>
      </dgm:t>
    </dgm:pt>
    <dgm:pt modelId="{651F5847-2D50-4553-BB1E-B73AB7390912}" type="parTrans" cxnId="{CDA93BCE-5C23-4BFD-AD2C-4D4BD33FA6FC}">
      <dgm:prSet/>
      <dgm:spPr/>
      <dgm:t>
        <a:bodyPr/>
        <a:lstStyle/>
        <a:p>
          <a:endParaRPr lang="zh-TW" altLang="en-US"/>
        </a:p>
      </dgm:t>
    </dgm:pt>
    <dgm:pt modelId="{4ED16C7A-0090-461C-A2D1-47040868E805}" type="sibTrans" cxnId="{CDA93BCE-5C23-4BFD-AD2C-4D4BD33FA6FC}">
      <dgm:prSet/>
      <dgm:spPr/>
      <dgm:t>
        <a:bodyPr/>
        <a:lstStyle/>
        <a:p>
          <a:endParaRPr lang="zh-TW" altLang="en-US"/>
        </a:p>
      </dgm:t>
    </dgm:pt>
    <dgm:pt modelId="{7346B9F0-A7BF-4C36-9BD1-C5D9D0EFF347}">
      <dgm:prSet phldrT="[文字]" custT="1"/>
      <dgm:spPr>
        <a:solidFill>
          <a:srgbClr val="E9DDC1">
            <a:alpha val="90000"/>
          </a:srgbClr>
        </a:solidFill>
        <a:ln>
          <a:noFill/>
        </a:ln>
      </dgm:spPr>
      <dgm: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開放大陸地區投資人及資本額達新臺幣</a:t>
          </a:r>
          <a:r>
            <a:rPr lang="en-US" altLang="zh-TW" sz="2000" b="1" dirty="0" smtClean="0">
              <a:solidFill>
                <a:srgbClr val="FF0000"/>
              </a:solidFill>
              <a:latin typeface="微軟正黑體" panose="020B0604030504040204" pitchFamily="34" charset="-120"/>
              <a:ea typeface="微軟正黑體" panose="020B0604030504040204" pitchFamily="34" charset="-120"/>
            </a:rPr>
            <a:t>3,000</a:t>
          </a:r>
          <a:r>
            <a:rPr lang="zh-TW" altLang="en-US" sz="2000" b="1" dirty="0" smtClean="0">
              <a:solidFill>
                <a:srgbClr val="FF0000"/>
              </a:solidFill>
              <a:latin typeface="微軟正黑體" panose="020B0604030504040204" pitchFamily="34" charset="-120"/>
              <a:ea typeface="微軟正黑體" panose="020B0604030504040204" pitchFamily="34" charset="-120"/>
            </a:rPr>
            <a:t>萬元以上之在臺陸資投資事業投資基金及外幣債券</a:t>
          </a:r>
          <a:endParaRPr lang="zh-TW" altLang="en-US" sz="2000" dirty="0"/>
        </a:p>
      </dgm:t>
    </dgm:pt>
    <dgm:pt modelId="{AFB60521-18B5-4CA4-9649-FD2B95DFBA44}" type="parTrans" cxnId="{90DB920E-0855-4C04-9BCE-CC4EDA58AE81}">
      <dgm:prSet/>
      <dgm:spPr/>
      <dgm:t>
        <a:bodyPr/>
        <a:lstStyle/>
        <a:p>
          <a:endParaRPr lang="zh-TW" altLang="en-US"/>
        </a:p>
      </dgm:t>
    </dgm:pt>
    <dgm:pt modelId="{4AD85EF7-B397-403B-9861-04669D4F7E8A}" type="sibTrans" cxnId="{90DB920E-0855-4C04-9BCE-CC4EDA58AE81}">
      <dgm:prSet/>
      <dgm:spPr/>
      <dgm:t>
        <a:bodyPr/>
        <a:lstStyle/>
        <a:p>
          <a:endParaRPr lang="zh-TW" altLang="en-US"/>
        </a:p>
      </dgm:t>
    </dgm:pt>
    <dgm:pt modelId="{F396BF64-2A01-4C51-908E-EC11618D3E49}">
      <dgm:prSet phldrT="[文字]" custT="1"/>
      <dgm:spPr>
        <a:gradFill flip="none" rotWithShape="1">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建議理由</a:t>
          </a:r>
          <a:endParaRPr lang="zh-TW" altLang="en-US" sz="2800" dirty="0"/>
        </a:p>
      </dgm:t>
    </dgm:pt>
    <dgm:pt modelId="{ADF62BB3-91EF-49AF-8FD9-EEAF6827AAD7}" type="parTrans" cxnId="{614796BD-F1BF-4D6C-BF59-FDD588A6F815}">
      <dgm:prSet/>
      <dgm:spPr/>
      <dgm:t>
        <a:bodyPr/>
        <a:lstStyle/>
        <a:p>
          <a:endParaRPr lang="zh-TW" altLang="en-US"/>
        </a:p>
      </dgm:t>
    </dgm:pt>
    <dgm:pt modelId="{10A059EF-1301-4D21-AE56-282A6E6024CF}" type="sibTrans" cxnId="{614796BD-F1BF-4D6C-BF59-FDD588A6F815}">
      <dgm:prSet/>
      <dgm:spPr/>
      <dgm:t>
        <a:bodyPr/>
        <a:lstStyle/>
        <a:p>
          <a:endParaRPr lang="zh-TW" altLang="en-US"/>
        </a:p>
      </dgm:t>
    </dgm:pt>
    <dgm:pt modelId="{7FD8A2E8-00D5-4CD5-BD57-A7981009A7B5}">
      <dgm:prSet phldrT="[文字]" custT="1"/>
      <dgm:spPr>
        <a:solidFill>
          <a:srgbClr val="E9DDC1">
            <a:alpha val="90000"/>
          </a:srgbClr>
        </a:solidFill>
        <a:ln>
          <a:noFill/>
        </a:ln>
      </dgm:spPr>
      <dgm:t>
        <a:bodyPr/>
        <a:lstStyle/>
        <a:p>
          <a:r>
            <a:rPr lang="zh-TW" altLang="zh-TW" sz="2000" b="1" dirty="0" smtClean="0">
              <a:solidFill>
                <a:schemeClr val="tx1"/>
              </a:solidFill>
              <a:latin typeface="微軟正黑體" panose="020B0604030504040204" pitchFamily="34" charset="-120"/>
              <a:ea typeface="微軟正黑體" panose="020B0604030504040204" pitchFamily="34" charset="-120"/>
            </a:rPr>
            <a:t>在有效控管風險、</a:t>
          </a:r>
          <a:r>
            <a:rPr lang="zh-TW" altLang="en-US" sz="2000" b="1" dirty="0" smtClean="0">
              <a:solidFill>
                <a:srgbClr val="FF0000"/>
              </a:solidFill>
              <a:latin typeface="微軟正黑體" panose="020B0604030504040204" pitchFamily="34" charset="-120"/>
              <a:ea typeface="微軟正黑體" panose="020B0604030504040204" pitchFamily="34" charset="-120"/>
            </a:rPr>
            <a:t>我國產業股權無遭陸資控制</a:t>
          </a:r>
          <a:r>
            <a:rPr lang="zh-TW" altLang="en-US" sz="2000" b="1" dirty="0" smtClean="0">
              <a:solidFill>
                <a:schemeClr val="tx1"/>
              </a:solidFill>
              <a:latin typeface="微軟正黑體" panose="020B0604030504040204" pitchFamily="34" charset="-120"/>
              <a:ea typeface="微軟正黑體" panose="020B0604030504040204" pitchFamily="34" charset="-120"/>
            </a:rPr>
            <a:t>及</a:t>
          </a:r>
          <a:r>
            <a:rPr lang="zh-TW" altLang="zh-TW" sz="2000" b="1" dirty="0" smtClean="0">
              <a:solidFill>
                <a:schemeClr val="tx1"/>
              </a:solidFill>
              <a:latin typeface="微軟正黑體" panose="020B0604030504040204" pitchFamily="34" charset="-120"/>
              <a:ea typeface="微軟正黑體" panose="020B0604030504040204" pitchFamily="34" charset="-120"/>
            </a:rPr>
            <a:t>對</a:t>
          </a:r>
          <a:r>
            <a:rPr lang="zh-TW" altLang="zh-TW" sz="2000" b="1" dirty="0" smtClean="0">
              <a:solidFill>
                <a:srgbClr val="FF0000"/>
              </a:solidFill>
              <a:latin typeface="微軟正黑體" panose="020B0604030504040204" pitchFamily="34" charset="-120"/>
              <a:ea typeface="微軟正黑體" panose="020B0604030504040204" pitchFamily="34" charset="-120"/>
            </a:rPr>
            <a:t>國安</a:t>
          </a:r>
          <a:r>
            <a:rPr lang="zh-TW" altLang="en-US" sz="2000" b="1" dirty="0" smtClean="0">
              <a:solidFill>
                <a:srgbClr val="FF0000"/>
              </a:solidFill>
              <a:latin typeface="微軟正黑體" panose="020B0604030504040204" pitchFamily="34" charset="-120"/>
              <a:ea typeface="微軟正黑體" panose="020B0604030504040204" pitchFamily="34" charset="-120"/>
            </a:rPr>
            <a:t>無疑慮</a:t>
          </a:r>
          <a:r>
            <a:rPr lang="zh-TW" altLang="zh-TW" sz="2000" b="1" dirty="0" smtClean="0">
              <a:solidFill>
                <a:schemeClr val="tx1"/>
              </a:solidFill>
              <a:latin typeface="微軟正黑體" panose="020B0604030504040204" pitchFamily="34" charset="-120"/>
              <a:ea typeface="微軟正黑體" panose="020B0604030504040204" pitchFamily="34" charset="-120"/>
            </a:rPr>
            <a:t>前提下，開放大陸地區投資人有限度之財務性投資</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dirty="0" smtClean="0">
              <a:solidFill>
                <a:schemeClr val="tx1"/>
              </a:solidFill>
              <a:latin typeface="微軟正黑體" panose="020B0604030504040204" pitchFamily="34" charset="-120"/>
              <a:ea typeface="微軟正黑體" panose="020B0604030504040204" pitchFamily="34" charset="-120"/>
            </a:rPr>
            <a:t>有助活絡我國資本市場</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E1277F7D-F07F-42ED-B94F-3C1621E1AAEF}" type="parTrans" cxnId="{D18B97C3-5A03-47D7-8E49-1C229DFE8EC3}">
      <dgm:prSet/>
      <dgm:spPr/>
      <dgm:t>
        <a:bodyPr/>
        <a:lstStyle/>
        <a:p>
          <a:endParaRPr lang="zh-TW" altLang="en-US"/>
        </a:p>
      </dgm:t>
    </dgm:pt>
    <dgm:pt modelId="{FFBF446C-38BD-4583-BF9E-5A3424E36FD3}" type="sibTrans" cxnId="{D18B97C3-5A03-47D7-8E49-1C229DFE8EC3}">
      <dgm:prSet/>
      <dgm:spPr/>
      <dgm:t>
        <a:bodyPr/>
        <a:lstStyle/>
        <a:p>
          <a:endParaRPr lang="zh-TW" altLang="en-US"/>
        </a:p>
      </dgm:t>
    </dgm:pt>
    <dgm:pt modelId="{F82A46C3-88BA-45DD-A665-4F05638FB659}" type="pres">
      <dgm:prSet presAssocID="{B17D17BB-2832-443F-A917-BA9663C96AE1}" presName="Name0" presStyleCnt="0">
        <dgm:presLayoutVars>
          <dgm:dir/>
          <dgm:animLvl val="lvl"/>
          <dgm:resizeHandles val="exact"/>
        </dgm:presLayoutVars>
      </dgm:prSet>
      <dgm:spPr/>
      <dgm:t>
        <a:bodyPr/>
        <a:lstStyle/>
        <a:p>
          <a:endParaRPr lang="zh-TW" altLang="en-US"/>
        </a:p>
      </dgm:t>
    </dgm:pt>
    <dgm:pt modelId="{2EFD89D5-509C-4344-92C4-965A86A26B81}" type="pres">
      <dgm:prSet presAssocID="{CB252A6A-4C91-4D50-AC55-79F55150A54C}" presName="linNode" presStyleCnt="0"/>
      <dgm:spPr/>
    </dgm:pt>
    <dgm:pt modelId="{6CFC98E6-EEAD-4541-9044-14E79CA995FC}" type="pres">
      <dgm:prSet presAssocID="{CB252A6A-4C91-4D50-AC55-79F55150A54C}" presName="parentText" presStyleLbl="node1" presStyleIdx="0" presStyleCnt="2">
        <dgm:presLayoutVars>
          <dgm:chMax val="1"/>
          <dgm:bulletEnabled val="1"/>
        </dgm:presLayoutVars>
      </dgm:prSet>
      <dgm:spPr/>
      <dgm:t>
        <a:bodyPr/>
        <a:lstStyle/>
        <a:p>
          <a:endParaRPr lang="zh-TW" altLang="en-US"/>
        </a:p>
      </dgm:t>
    </dgm:pt>
    <dgm:pt modelId="{3C44A251-4E4B-4396-9553-B5831B2EC62A}" type="pres">
      <dgm:prSet presAssocID="{CB252A6A-4C91-4D50-AC55-79F55150A54C}" presName="descendantText" presStyleLbl="alignAccFollowNode1" presStyleIdx="0" presStyleCnt="2" custScaleY="123337">
        <dgm:presLayoutVars>
          <dgm:bulletEnabled val="1"/>
        </dgm:presLayoutVars>
      </dgm:prSet>
      <dgm:spPr/>
      <dgm:t>
        <a:bodyPr/>
        <a:lstStyle/>
        <a:p>
          <a:endParaRPr lang="zh-TW" altLang="en-US"/>
        </a:p>
      </dgm:t>
    </dgm:pt>
    <dgm:pt modelId="{9B5BBED2-B1AB-419E-BCA6-BFEB47A19069}" type="pres">
      <dgm:prSet presAssocID="{4ED16C7A-0090-461C-A2D1-47040868E805}" presName="sp" presStyleCnt="0"/>
      <dgm:spPr/>
    </dgm:pt>
    <dgm:pt modelId="{586631C2-5A33-4D4E-A703-71C9968C1D01}" type="pres">
      <dgm:prSet presAssocID="{F396BF64-2A01-4C51-908E-EC11618D3E49}" presName="linNode" presStyleCnt="0"/>
      <dgm:spPr/>
    </dgm:pt>
    <dgm:pt modelId="{718AE807-D8F0-4559-B477-B19926401707}" type="pres">
      <dgm:prSet presAssocID="{F396BF64-2A01-4C51-908E-EC11618D3E49}" presName="parentText" presStyleLbl="node1" presStyleIdx="1" presStyleCnt="2">
        <dgm:presLayoutVars>
          <dgm:chMax val="1"/>
          <dgm:bulletEnabled val="1"/>
        </dgm:presLayoutVars>
      </dgm:prSet>
      <dgm:spPr/>
      <dgm:t>
        <a:bodyPr/>
        <a:lstStyle/>
        <a:p>
          <a:endParaRPr lang="zh-TW" altLang="en-US"/>
        </a:p>
      </dgm:t>
    </dgm:pt>
    <dgm:pt modelId="{8892885D-5097-4F27-95EB-6ACF10840181}" type="pres">
      <dgm:prSet presAssocID="{F396BF64-2A01-4C51-908E-EC11618D3E49}" presName="descendantText" presStyleLbl="alignAccFollowNode1" presStyleIdx="1" presStyleCnt="2" custScaleY="123337">
        <dgm:presLayoutVars>
          <dgm:bulletEnabled val="1"/>
        </dgm:presLayoutVars>
      </dgm:prSet>
      <dgm:spPr/>
      <dgm:t>
        <a:bodyPr/>
        <a:lstStyle/>
        <a:p>
          <a:endParaRPr lang="zh-TW" altLang="en-US"/>
        </a:p>
      </dgm:t>
    </dgm:pt>
  </dgm:ptLst>
  <dgm:cxnLst>
    <dgm:cxn modelId="{90DB920E-0855-4C04-9BCE-CC4EDA58AE81}" srcId="{CB252A6A-4C91-4D50-AC55-79F55150A54C}" destId="{7346B9F0-A7BF-4C36-9BD1-C5D9D0EFF347}" srcOrd="0" destOrd="0" parTransId="{AFB60521-18B5-4CA4-9649-FD2B95DFBA44}" sibTransId="{4AD85EF7-B397-403B-9861-04669D4F7E8A}"/>
    <dgm:cxn modelId="{67EE838E-3ABD-4469-8493-898915D49FE6}" type="presOf" srcId="{7346B9F0-A7BF-4C36-9BD1-C5D9D0EFF347}" destId="{3C44A251-4E4B-4396-9553-B5831B2EC62A}" srcOrd="0" destOrd="0" presId="urn:microsoft.com/office/officeart/2005/8/layout/vList5"/>
    <dgm:cxn modelId="{D18B97C3-5A03-47D7-8E49-1C229DFE8EC3}" srcId="{F396BF64-2A01-4C51-908E-EC11618D3E49}" destId="{7FD8A2E8-00D5-4CD5-BD57-A7981009A7B5}" srcOrd="0" destOrd="0" parTransId="{E1277F7D-F07F-42ED-B94F-3C1621E1AAEF}" sibTransId="{FFBF446C-38BD-4583-BF9E-5A3424E36FD3}"/>
    <dgm:cxn modelId="{CDA93BCE-5C23-4BFD-AD2C-4D4BD33FA6FC}" srcId="{B17D17BB-2832-443F-A917-BA9663C96AE1}" destId="{CB252A6A-4C91-4D50-AC55-79F55150A54C}" srcOrd="0" destOrd="0" parTransId="{651F5847-2D50-4553-BB1E-B73AB7390912}" sibTransId="{4ED16C7A-0090-461C-A2D1-47040868E805}"/>
    <dgm:cxn modelId="{B712F28C-6E55-4D07-B870-E27DE857B9C4}" type="presOf" srcId="{B17D17BB-2832-443F-A917-BA9663C96AE1}" destId="{F82A46C3-88BA-45DD-A665-4F05638FB659}" srcOrd="0" destOrd="0" presId="urn:microsoft.com/office/officeart/2005/8/layout/vList5"/>
    <dgm:cxn modelId="{95289449-E9FC-45AD-9BFC-FA78A120B9EB}" type="presOf" srcId="{F396BF64-2A01-4C51-908E-EC11618D3E49}" destId="{718AE807-D8F0-4559-B477-B19926401707}" srcOrd="0" destOrd="0" presId="urn:microsoft.com/office/officeart/2005/8/layout/vList5"/>
    <dgm:cxn modelId="{40E2D84F-DCDE-40A8-AC49-8D8F26C30873}" type="presOf" srcId="{CB252A6A-4C91-4D50-AC55-79F55150A54C}" destId="{6CFC98E6-EEAD-4541-9044-14E79CA995FC}" srcOrd="0" destOrd="0" presId="urn:microsoft.com/office/officeart/2005/8/layout/vList5"/>
    <dgm:cxn modelId="{7D5A197F-E78F-4746-85FC-B95B9BAF340D}" type="presOf" srcId="{7FD8A2E8-00D5-4CD5-BD57-A7981009A7B5}" destId="{8892885D-5097-4F27-95EB-6ACF10840181}" srcOrd="0" destOrd="0" presId="urn:microsoft.com/office/officeart/2005/8/layout/vList5"/>
    <dgm:cxn modelId="{614796BD-F1BF-4D6C-BF59-FDD588A6F815}" srcId="{B17D17BB-2832-443F-A917-BA9663C96AE1}" destId="{F396BF64-2A01-4C51-908E-EC11618D3E49}" srcOrd="1" destOrd="0" parTransId="{ADF62BB3-91EF-49AF-8FD9-EEAF6827AAD7}" sibTransId="{10A059EF-1301-4D21-AE56-282A6E6024CF}"/>
    <dgm:cxn modelId="{DB0D5A6B-B036-42F7-92B2-9B1172CF7AC3}" type="presParOf" srcId="{F82A46C3-88BA-45DD-A665-4F05638FB659}" destId="{2EFD89D5-509C-4344-92C4-965A86A26B81}" srcOrd="0" destOrd="0" presId="urn:microsoft.com/office/officeart/2005/8/layout/vList5"/>
    <dgm:cxn modelId="{955BBFB5-F4F8-42EE-BCCF-50510BE035BD}" type="presParOf" srcId="{2EFD89D5-509C-4344-92C4-965A86A26B81}" destId="{6CFC98E6-EEAD-4541-9044-14E79CA995FC}" srcOrd="0" destOrd="0" presId="urn:microsoft.com/office/officeart/2005/8/layout/vList5"/>
    <dgm:cxn modelId="{0A9E7C82-0DBD-4D55-B3E8-17B9F6718FEC}" type="presParOf" srcId="{2EFD89D5-509C-4344-92C4-965A86A26B81}" destId="{3C44A251-4E4B-4396-9553-B5831B2EC62A}" srcOrd="1" destOrd="0" presId="urn:microsoft.com/office/officeart/2005/8/layout/vList5"/>
    <dgm:cxn modelId="{AB3D7B21-0CFA-4611-8EC3-1F4A0131FDCB}" type="presParOf" srcId="{F82A46C3-88BA-45DD-A665-4F05638FB659}" destId="{9B5BBED2-B1AB-419E-BCA6-BFEB47A19069}" srcOrd="1" destOrd="0" presId="urn:microsoft.com/office/officeart/2005/8/layout/vList5"/>
    <dgm:cxn modelId="{EEE559EB-422A-4668-A073-4CD9B659CDF5}" type="presParOf" srcId="{F82A46C3-88BA-45DD-A665-4F05638FB659}" destId="{586631C2-5A33-4D4E-A703-71C9968C1D01}" srcOrd="2" destOrd="0" presId="urn:microsoft.com/office/officeart/2005/8/layout/vList5"/>
    <dgm:cxn modelId="{ABC54651-A7BD-4FF3-B1C7-860A4FC0FF8D}" type="presParOf" srcId="{586631C2-5A33-4D4E-A703-71C9968C1D01}" destId="{718AE807-D8F0-4559-B477-B19926401707}" srcOrd="0" destOrd="0" presId="urn:microsoft.com/office/officeart/2005/8/layout/vList5"/>
    <dgm:cxn modelId="{A9DD2965-6F78-44F3-88E8-877E9487F090}" type="presParOf" srcId="{586631C2-5A33-4D4E-A703-71C9968C1D01}" destId="{8892885D-5097-4F27-95EB-6ACF108401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D3DB13-2E2B-455F-BEB7-BF9C4EF87E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C1931CA3-BA7D-4137-BD1A-E9004F0CDF9E}">
      <dgm:prSet phldrT="[文字]"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增加多元化投資人參與我國市場</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9C34A223-D8E0-4C1A-9093-6DDA3A047E2E}" type="parTrans" cxnId="{F84BC99B-5FAF-4EFE-BFDB-11D4077FDC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E835E94-CA9A-4C4C-80A7-7549A35BDCEA}" type="sibTrans" cxnId="{F84BC99B-5FAF-4EFE-BFDB-11D4077FDCBF}">
      <dgm:prSet/>
      <dgm:spPr>
        <a:ln>
          <a:solidFill>
            <a:srgbClr val="875D25"/>
          </a:solidFill>
        </a:ln>
      </dgm:spPr>
      <dgm:t>
        <a:bodyPr/>
        <a:lstStyle/>
        <a:p>
          <a:endParaRPr lang="zh-TW" altLang="en-US" b="1">
            <a:latin typeface="微軟正黑體" panose="020B0604030504040204" pitchFamily="34" charset="-120"/>
            <a:ea typeface="微軟正黑體" panose="020B0604030504040204" pitchFamily="34" charset="-120"/>
          </a:endParaRPr>
        </a:p>
      </dgm:t>
    </dgm:pt>
    <dgm:pt modelId="{542FE43B-2780-42B7-9B3B-07E18F227D13}">
      <dgm:prSet phldrT="[文字]"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促進我國資本市場發展</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17C8EB7E-9E35-492A-AF57-BDF3CF162B87}" type="parTrans" cxnId="{015E5906-D7F9-4178-A4E0-FA5BC5054B3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CDFC2EB-78FB-4EF2-ADC3-27D4A7177B16}" type="sibTrans" cxnId="{015E5906-D7F9-4178-A4E0-FA5BC5054B3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B55D264-DFF4-4A05-AC63-0E83B727CB84}">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擴大基金銷售規模</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A63E1269-329F-44AA-938D-30161BC38001}" type="parTrans" cxnId="{F58642B5-7194-4F85-82A9-A82CCDDC147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4C93FAA-506D-4BC6-B6BE-E339C0F9F5C9}" type="sibTrans" cxnId="{F58642B5-7194-4F85-82A9-A82CCDDC147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F43AA58-9506-4269-A0CC-5F9CCAB01282}">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B28E40">
                <a:shade val="30000"/>
                <a:satMod val="115000"/>
              </a:srgbClr>
            </a:gs>
            <a:gs pos="50000">
              <a:srgbClr val="B28E40">
                <a:shade val="67500"/>
                <a:satMod val="115000"/>
              </a:srgbClr>
            </a:gs>
            <a:gs pos="100000">
              <a:srgbClr val="B28E40">
                <a:shade val="100000"/>
                <a:satMod val="115000"/>
              </a:srgbClr>
            </a:gs>
          </a:gsLst>
          <a:lin ang="16200000" scaled="1"/>
          <a:tileRect/>
        </a:gradFill>
        <a:ln>
          <a:noFill/>
        </a:ln>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促進</a:t>
          </a:r>
          <a:r>
            <a:rPr lang="zh-TW" altLang="zh-TW" sz="2400" b="1" dirty="0" smtClean="0">
              <a:solidFill>
                <a:schemeClr val="bg1"/>
              </a:solidFill>
              <a:latin typeface="微軟正黑體" panose="020B0604030504040204" pitchFamily="34" charset="-120"/>
              <a:ea typeface="微軟正黑體" panose="020B0604030504040204" pitchFamily="34" charset="-120"/>
            </a:rPr>
            <a:t>臺灣金融與資產管理業之就業與產業經濟</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dgm:t>
    </dgm:pt>
    <dgm:pt modelId="{5F444443-E2CA-4F66-907E-74639F998A80}" type="parTrans" cxnId="{FEE49DC6-D45E-4B45-8552-23400248AC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43B540A-BF61-4602-8592-CD43E197E7BA}" type="sibTrans" cxnId="{FEE49DC6-D45E-4B45-8552-23400248AC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458A4D2-EC31-41E4-B9B6-799EA3D99A13}" type="pres">
      <dgm:prSet presAssocID="{C7D3DB13-2E2B-455F-BEB7-BF9C4EF87E9A}" presName="Name0" presStyleCnt="0">
        <dgm:presLayoutVars>
          <dgm:chMax val="7"/>
          <dgm:chPref val="7"/>
          <dgm:dir/>
        </dgm:presLayoutVars>
      </dgm:prSet>
      <dgm:spPr/>
      <dgm:t>
        <a:bodyPr/>
        <a:lstStyle/>
        <a:p>
          <a:endParaRPr lang="zh-TW" altLang="en-US"/>
        </a:p>
      </dgm:t>
    </dgm:pt>
    <dgm:pt modelId="{163053F7-98EC-4073-9E52-562104ED7DFF}" type="pres">
      <dgm:prSet presAssocID="{C7D3DB13-2E2B-455F-BEB7-BF9C4EF87E9A}" presName="Name1" presStyleCnt="0"/>
      <dgm:spPr/>
    </dgm:pt>
    <dgm:pt modelId="{29A009CA-B5B1-496C-91AE-8DAD5550BEC1}" type="pres">
      <dgm:prSet presAssocID="{C7D3DB13-2E2B-455F-BEB7-BF9C4EF87E9A}" presName="cycle" presStyleCnt="0"/>
      <dgm:spPr/>
    </dgm:pt>
    <dgm:pt modelId="{5AFE2D39-657D-4040-AEB7-2430BB149F0D}" type="pres">
      <dgm:prSet presAssocID="{C7D3DB13-2E2B-455F-BEB7-BF9C4EF87E9A}" presName="srcNode" presStyleLbl="node1" presStyleIdx="0" presStyleCnt="4"/>
      <dgm:spPr/>
    </dgm:pt>
    <dgm:pt modelId="{4DFC8BBA-290D-476E-A37A-D635D25D5C1F}" type="pres">
      <dgm:prSet presAssocID="{C7D3DB13-2E2B-455F-BEB7-BF9C4EF87E9A}" presName="conn" presStyleLbl="parChTrans1D2" presStyleIdx="0" presStyleCnt="1"/>
      <dgm:spPr/>
      <dgm:t>
        <a:bodyPr/>
        <a:lstStyle/>
        <a:p>
          <a:endParaRPr lang="zh-TW" altLang="en-US"/>
        </a:p>
      </dgm:t>
    </dgm:pt>
    <dgm:pt modelId="{B3AB5708-D4DF-4C41-A6BB-01773F1490AB}" type="pres">
      <dgm:prSet presAssocID="{C7D3DB13-2E2B-455F-BEB7-BF9C4EF87E9A}" presName="extraNode" presStyleLbl="node1" presStyleIdx="0" presStyleCnt="4"/>
      <dgm:spPr/>
    </dgm:pt>
    <dgm:pt modelId="{4E914D4E-BF2A-4CA8-93F5-74576DFF359C}" type="pres">
      <dgm:prSet presAssocID="{C7D3DB13-2E2B-455F-BEB7-BF9C4EF87E9A}" presName="dstNode" presStyleLbl="node1" presStyleIdx="0" presStyleCnt="4"/>
      <dgm:spPr/>
    </dgm:pt>
    <dgm:pt modelId="{71FE7F08-E437-4C3F-BF72-AED451922023}" type="pres">
      <dgm:prSet presAssocID="{C1931CA3-BA7D-4137-BD1A-E9004F0CDF9E}" presName="text_1" presStyleLbl="node1" presStyleIdx="0" presStyleCnt="4" custScaleY="114249">
        <dgm:presLayoutVars>
          <dgm:bulletEnabled val="1"/>
        </dgm:presLayoutVars>
      </dgm:prSet>
      <dgm:spPr/>
      <dgm:t>
        <a:bodyPr/>
        <a:lstStyle/>
        <a:p>
          <a:endParaRPr lang="zh-TW" altLang="en-US"/>
        </a:p>
      </dgm:t>
    </dgm:pt>
    <dgm:pt modelId="{E04EAC2F-2D94-4F8B-91CA-BED0977C4693}" type="pres">
      <dgm:prSet presAssocID="{C1931CA3-BA7D-4137-BD1A-E9004F0CDF9E}" presName="accent_1" presStyleCnt="0"/>
      <dgm:spPr/>
    </dgm:pt>
    <dgm:pt modelId="{C210390D-0826-491A-811A-4A1AAB33F885}" type="pres">
      <dgm:prSet presAssocID="{C1931CA3-BA7D-4137-BD1A-E9004F0CDF9E}" presName="accentRepeatNode" presStyleLbl="solidFgAcc1" presStyleIdx="0" presStyleCnt="4"/>
      <dgm:spPr>
        <a:solidFill>
          <a:srgbClr val="D4BC86"/>
        </a:solidFill>
        <a:ln>
          <a:solidFill>
            <a:srgbClr val="875D25"/>
          </a:solidFill>
        </a:ln>
      </dgm:spPr>
      <dgm:t>
        <a:bodyPr/>
        <a:lstStyle/>
        <a:p>
          <a:endParaRPr lang="zh-TW" altLang="en-US"/>
        </a:p>
      </dgm:t>
    </dgm:pt>
    <dgm:pt modelId="{2F99A92C-A332-47EA-8D48-BE7DFCFB5FE2}" type="pres">
      <dgm:prSet presAssocID="{542FE43B-2780-42B7-9B3B-07E18F227D13}" presName="text_2" presStyleLbl="node1" presStyleIdx="1" presStyleCnt="4" custScaleY="114249">
        <dgm:presLayoutVars>
          <dgm:bulletEnabled val="1"/>
        </dgm:presLayoutVars>
      </dgm:prSet>
      <dgm:spPr/>
      <dgm:t>
        <a:bodyPr/>
        <a:lstStyle/>
        <a:p>
          <a:endParaRPr lang="zh-TW" altLang="en-US"/>
        </a:p>
      </dgm:t>
    </dgm:pt>
    <dgm:pt modelId="{18CD4BAC-8FD4-44A8-AFEC-C801491C5431}" type="pres">
      <dgm:prSet presAssocID="{542FE43B-2780-42B7-9B3B-07E18F227D13}" presName="accent_2" presStyleCnt="0"/>
      <dgm:spPr/>
    </dgm:pt>
    <dgm:pt modelId="{2E8C98F3-3FA9-44CD-A5E4-1CF370AFE422}" type="pres">
      <dgm:prSet presAssocID="{542FE43B-2780-42B7-9B3B-07E18F227D13}" presName="accentRepeatNode" presStyleLbl="solidFgAcc1" presStyleIdx="1" presStyleCnt="4"/>
      <dgm:spPr>
        <a:solidFill>
          <a:srgbClr val="D4BC86"/>
        </a:solidFill>
        <a:ln>
          <a:solidFill>
            <a:srgbClr val="875D25"/>
          </a:solidFill>
        </a:ln>
      </dgm:spPr>
      <dgm:t>
        <a:bodyPr/>
        <a:lstStyle/>
        <a:p>
          <a:endParaRPr lang="zh-TW" altLang="en-US"/>
        </a:p>
      </dgm:t>
    </dgm:pt>
    <dgm:pt modelId="{52C1CD81-5E21-4D7F-9871-05E9CCBEBEA0}" type="pres">
      <dgm:prSet presAssocID="{8B55D264-DFF4-4A05-AC63-0E83B727CB84}" presName="text_3" presStyleLbl="node1" presStyleIdx="2" presStyleCnt="4" custScaleY="114249">
        <dgm:presLayoutVars>
          <dgm:bulletEnabled val="1"/>
        </dgm:presLayoutVars>
      </dgm:prSet>
      <dgm:spPr/>
      <dgm:t>
        <a:bodyPr/>
        <a:lstStyle/>
        <a:p>
          <a:endParaRPr lang="zh-TW" altLang="en-US"/>
        </a:p>
      </dgm:t>
    </dgm:pt>
    <dgm:pt modelId="{0B1DA5C4-2682-443A-800B-57700727D475}" type="pres">
      <dgm:prSet presAssocID="{8B55D264-DFF4-4A05-AC63-0E83B727CB84}" presName="accent_3" presStyleCnt="0"/>
      <dgm:spPr/>
    </dgm:pt>
    <dgm:pt modelId="{F051E5EE-7F60-4118-9030-E6C60C51D773}" type="pres">
      <dgm:prSet presAssocID="{8B55D264-DFF4-4A05-AC63-0E83B727CB84}" presName="accentRepeatNode" presStyleLbl="solidFgAcc1" presStyleIdx="2" presStyleCnt="4"/>
      <dgm:spPr>
        <a:solidFill>
          <a:srgbClr val="D4BC86"/>
        </a:solidFill>
        <a:ln>
          <a:solidFill>
            <a:srgbClr val="875D25"/>
          </a:solidFill>
        </a:ln>
      </dgm:spPr>
      <dgm:t>
        <a:bodyPr/>
        <a:lstStyle/>
        <a:p>
          <a:endParaRPr lang="zh-TW" altLang="en-US"/>
        </a:p>
      </dgm:t>
    </dgm:pt>
    <dgm:pt modelId="{1848281E-C0AC-4E57-A4C4-CC98EBCA8508}" type="pres">
      <dgm:prSet presAssocID="{CF43AA58-9506-4269-A0CC-5F9CCAB01282}" presName="text_4" presStyleLbl="node1" presStyleIdx="3" presStyleCnt="4" custScaleY="114249">
        <dgm:presLayoutVars>
          <dgm:bulletEnabled val="1"/>
        </dgm:presLayoutVars>
      </dgm:prSet>
      <dgm:spPr/>
      <dgm:t>
        <a:bodyPr/>
        <a:lstStyle/>
        <a:p>
          <a:endParaRPr lang="zh-TW" altLang="en-US"/>
        </a:p>
      </dgm:t>
    </dgm:pt>
    <dgm:pt modelId="{E439FB3E-2FAC-4E01-8855-E3F28CF9934E}" type="pres">
      <dgm:prSet presAssocID="{CF43AA58-9506-4269-A0CC-5F9CCAB01282}" presName="accent_4" presStyleCnt="0"/>
      <dgm:spPr/>
    </dgm:pt>
    <dgm:pt modelId="{08C77870-BEA2-45F4-85F1-A676EAE4B955}" type="pres">
      <dgm:prSet presAssocID="{CF43AA58-9506-4269-A0CC-5F9CCAB01282}" presName="accentRepeatNode" presStyleLbl="solidFgAcc1" presStyleIdx="3" presStyleCnt="4"/>
      <dgm:spPr>
        <a:solidFill>
          <a:srgbClr val="D4BC86"/>
        </a:solidFill>
        <a:ln>
          <a:solidFill>
            <a:srgbClr val="875D25"/>
          </a:solidFill>
        </a:ln>
      </dgm:spPr>
      <dgm:t>
        <a:bodyPr/>
        <a:lstStyle/>
        <a:p>
          <a:endParaRPr lang="zh-TW" altLang="en-US"/>
        </a:p>
      </dgm:t>
    </dgm:pt>
  </dgm:ptLst>
  <dgm:cxnLst>
    <dgm:cxn modelId="{F58642B5-7194-4F85-82A9-A82CCDDC147F}" srcId="{C7D3DB13-2E2B-455F-BEB7-BF9C4EF87E9A}" destId="{8B55D264-DFF4-4A05-AC63-0E83B727CB84}" srcOrd="2" destOrd="0" parTransId="{A63E1269-329F-44AA-938D-30161BC38001}" sibTransId="{64C93FAA-506D-4BC6-B6BE-E339C0F9F5C9}"/>
    <dgm:cxn modelId="{0ED35E0B-8310-4AD9-BDDE-DB43510767CC}" type="presOf" srcId="{C7D3DB13-2E2B-455F-BEB7-BF9C4EF87E9A}" destId="{7458A4D2-EC31-41E4-B9B6-799EA3D99A13}" srcOrd="0" destOrd="0" presId="urn:microsoft.com/office/officeart/2008/layout/VerticalCurvedList"/>
    <dgm:cxn modelId="{A1503D96-97B0-4282-B3C0-31C9BD8C8735}" type="presOf" srcId="{542FE43B-2780-42B7-9B3B-07E18F227D13}" destId="{2F99A92C-A332-47EA-8D48-BE7DFCFB5FE2}" srcOrd="0" destOrd="0" presId="urn:microsoft.com/office/officeart/2008/layout/VerticalCurvedList"/>
    <dgm:cxn modelId="{F84BC99B-5FAF-4EFE-BFDB-11D4077FDCBF}" srcId="{C7D3DB13-2E2B-455F-BEB7-BF9C4EF87E9A}" destId="{C1931CA3-BA7D-4137-BD1A-E9004F0CDF9E}" srcOrd="0" destOrd="0" parTransId="{9C34A223-D8E0-4C1A-9093-6DDA3A047E2E}" sibTransId="{0E835E94-CA9A-4C4C-80A7-7549A35BDCEA}"/>
    <dgm:cxn modelId="{787BD00C-A966-4A1F-ACF6-C37FE03957F3}" type="presOf" srcId="{0E835E94-CA9A-4C4C-80A7-7549A35BDCEA}" destId="{4DFC8BBA-290D-476E-A37A-D635D25D5C1F}" srcOrd="0" destOrd="0" presId="urn:microsoft.com/office/officeart/2008/layout/VerticalCurvedList"/>
    <dgm:cxn modelId="{297458DB-BE1D-48C9-8449-824E8F59F417}" type="presOf" srcId="{8B55D264-DFF4-4A05-AC63-0E83B727CB84}" destId="{52C1CD81-5E21-4D7F-9871-05E9CCBEBEA0}" srcOrd="0" destOrd="0" presId="urn:microsoft.com/office/officeart/2008/layout/VerticalCurvedList"/>
    <dgm:cxn modelId="{5D072A76-5012-4F20-8D06-15A7767160AA}" type="presOf" srcId="{C1931CA3-BA7D-4137-BD1A-E9004F0CDF9E}" destId="{71FE7F08-E437-4C3F-BF72-AED451922023}" srcOrd="0" destOrd="0" presId="urn:microsoft.com/office/officeart/2008/layout/VerticalCurvedList"/>
    <dgm:cxn modelId="{FEE49DC6-D45E-4B45-8552-23400248AC16}" srcId="{C7D3DB13-2E2B-455F-BEB7-BF9C4EF87E9A}" destId="{CF43AA58-9506-4269-A0CC-5F9CCAB01282}" srcOrd="3" destOrd="0" parTransId="{5F444443-E2CA-4F66-907E-74639F998A80}" sibTransId="{643B540A-BF61-4602-8592-CD43E197E7BA}"/>
    <dgm:cxn modelId="{A4473C46-F760-45B1-A148-0D82BE99AC04}" type="presOf" srcId="{CF43AA58-9506-4269-A0CC-5F9CCAB01282}" destId="{1848281E-C0AC-4E57-A4C4-CC98EBCA8508}" srcOrd="0" destOrd="0" presId="urn:microsoft.com/office/officeart/2008/layout/VerticalCurvedList"/>
    <dgm:cxn modelId="{015E5906-D7F9-4178-A4E0-FA5BC5054B3D}" srcId="{C7D3DB13-2E2B-455F-BEB7-BF9C4EF87E9A}" destId="{542FE43B-2780-42B7-9B3B-07E18F227D13}" srcOrd="1" destOrd="0" parTransId="{17C8EB7E-9E35-492A-AF57-BDF3CF162B87}" sibTransId="{ECDFC2EB-78FB-4EF2-ADC3-27D4A7177B16}"/>
    <dgm:cxn modelId="{A51EE18A-9518-422A-8BA7-FBB690503756}" type="presParOf" srcId="{7458A4D2-EC31-41E4-B9B6-799EA3D99A13}" destId="{163053F7-98EC-4073-9E52-562104ED7DFF}" srcOrd="0" destOrd="0" presId="urn:microsoft.com/office/officeart/2008/layout/VerticalCurvedList"/>
    <dgm:cxn modelId="{748C31D7-262B-45DC-A3D3-DF03BB5E8A76}" type="presParOf" srcId="{163053F7-98EC-4073-9E52-562104ED7DFF}" destId="{29A009CA-B5B1-496C-91AE-8DAD5550BEC1}" srcOrd="0" destOrd="0" presId="urn:microsoft.com/office/officeart/2008/layout/VerticalCurvedList"/>
    <dgm:cxn modelId="{C9002321-FFAC-47BB-ACDE-845AA4A440B0}" type="presParOf" srcId="{29A009CA-B5B1-496C-91AE-8DAD5550BEC1}" destId="{5AFE2D39-657D-4040-AEB7-2430BB149F0D}" srcOrd="0" destOrd="0" presId="urn:microsoft.com/office/officeart/2008/layout/VerticalCurvedList"/>
    <dgm:cxn modelId="{3DA29B79-D759-4A08-BE28-4B9EC286283D}" type="presParOf" srcId="{29A009CA-B5B1-496C-91AE-8DAD5550BEC1}" destId="{4DFC8BBA-290D-476E-A37A-D635D25D5C1F}" srcOrd="1" destOrd="0" presId="urn:microsoft.com/office/officeart/2008/layout/VerticalCurvedList"/>
    <dgm:cxn modelId="{AC174933-7AEA-48D6-85A4-4B0E48F241AF}" type="presParOf" srcId="{29A009CA-B5B1-496C-91AE-8DAD5550BEC1}" destId="{B3AB5708-D4DF-4C41-A6BB-01773F1490AB}" srcOrd="2" destOrd="0" presId="urn:microsoft.com/office/officeart/2008/layout/VerticalCurvedList"/>
    <dgm:cxn modelId="{8E9188F2-2919-44B0-83D7-B848D64014BD}" type="presParOf" srcId="{29A009CA-B5B1-496C-91AE-8DAD5550BEC1}" destId="{4E914D4E-BF2A-4CA8-93F5-74576DFF359C}" srcOrd="3" destOrd="0" presId="urn:microsoft.com/office/officeart/2008/layout/VerticalCurvedList"/>
    <dgm:cxn modelId="{CBABD600-4BB1-46B1-A2AC-8546CCC17569}" type="presParOf" srcId="{163053F7-98EC-4073-9E52-562104ED7DFF}" destId="{71FE7F08-E437-4C3F-BF72-AED451922023}" srcOrd="1" destOrd="0" presId="urn:microsoft.com/office/officeart/2008/layout/VerticalCurvedList"/>
    <dgm:cxn modelId="{D423A3DB-465D-46EA-8D06-A0D209FE73F7}" type="presParOf" srcId="{163053F7-98EC-4073-9E52-562104ED7DFF}" destId="{E04EAC2F-2D94-4F8B-91CA-BED0977C4693}" srcOrd="2" destOrd="0" presId="urn:microsoft.com/office/officeart/2008/layout/VerticalCurvedList"/>
    <dgm:cxn modelId="{8F43617B-6D0E-4C51-BFA0-C14203F080C0}" type="presParOf" srcId="{E04EAC2F-2D94-4F8B-91CA-BED0977C4693}" destId="{C210390D-0826-491A-811A-4A1AAB33F885}" srcOrd="0" destOrd="0" presId="urn:microsoft.com/office/officeart/2008/layout/VerticalCurvedList"/>
    <dgm:cxn modelId="{998E7494-D523-4F18-8EE1-078799870CD2}" type="presParOf" srcId="{163053F7-98EC-4073-9E52-562104ED7DFF}" destId="{2F99A92C-A332-47EA-8D48-BE7DFCFB5FE2}" srcOrd="3" destOrd="0" presId="urn:microsoft.com/office/officeart/2008/layout/VerticalCurvedList"/>
    <dgm:cxn modelId="{F3A5D21F-6F60-47D8-9FCA-4432C652F18B}" type="presParOf" srcId="{163053F7-98EC-4073-9E52-562104ED7DFF}" destId="{18CD4BAC-8FD4-44A8-AFEC-C801491C5431}" srcOrd="4" destOrd="0" presId="urn:microsoft.com/office/officeart/2008/layout/VerticalCurvedList"/>
    <dgm:cxn modelId="{97369904-1D3F-4DE9-9BE7-75FFCB205C7E}" type="presParOf" srcId="{18CD4BAC-8FD4-44A8-AFEC-C801491C5431}" destId="{2E8C98F3-3FA9-44CD-A5E4-1CF370AFE422}" srcOrd="0" destOrd="0" presId="urn:microsoft.com/office/officeart/2008/layout/VerticalCurvedList"/>
    <dgm:cxn modelId="{182672C1-9D40-4D9A-B7FF-F490C4A88613}" type="presParOf" srcId="{163053F7-98EC-4073-9E52-562104ED7DFF}" destId="{52C1CD81-5E21-4D7F-9871-05E9CCBEBEA0}" srcOrd="5" destOrd="0" presId="urn:microsoft.com/office/officeart/2008/layout/VerticalCurvedList"/>
    <dgm:cxn modelId="{BF08AB2B-12B2-47F6-B566-028E56565ED1}" type="presParOf" srcId="{163053F7-98EC-4073-9E52-562104ED7DFF}" destId="{0B1DA5C4-2682-443A-800B-57700727D475}" srcOrd="6" destOrd="0" presId="urn:microsoft.com/office/officeart/2008/layout/VerticalCurvedList"/>
    <dgm:cxn modelId="{374FCB19-B846-4F34-B7F1-9290B722D54E}" type="presParOf" srcId="{0B1DA5C4-2682-443A-800B-57700727D475}" destId="{F051E5EE-7F60-4118-9030-E6C60C51D773}" srcOrd="0" destOrd="0" presId="urn:microsoft.com/office/officeart/2008/layout/VerticalCurvedList"/>
    <dgm:cxn modelId="{AC60BDB2-4FD6-43C6-AA2E-130BF3D63A05}" type="presParOf" srcId="{163053F7-98EC-4073-9E52-562104ED7DFF}" destId="{1848281E-C0AC-4E57-A4C4-CC98EBCA8508}" srcOrd="7" destOrd="0" presId="urn:microsoft.com/office/officeart/2008/layout/VerticalCurvedList"/>
    <dgm:cxn modelId="{89C5B05E-5B4C-4E3C-8513-017433179CD6}" type="presParOf" srcId="{163053F7-98EC-4073-9E52-562104ED7DFF}" destId="{E439FB3E-2FAC-4E01-8855-E3F28CF9934E}" srcOrd="8" destOrd="0" presId="urn:microsoft.com/office/officeart/2008/layout/VerticalCurvedList"/>
    <dgm:cxn modelId="{2B1EBEF6-488A-45D9-89DC-7CADC3A112E5}" type="presParOf" srcId="{E439FB3E-2FAC-4E01-8855-E3F28CF9934E}" destId="{08C77870-BEA2-45F4-85F1-A676EAE4B955}"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18D65-A484-4671-9A0A-302566E8156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zh-TW" altLang="en-US"/>
        </a:p>
      </dgm:t>
    </dgm:pt>
    <dgm:pt modelId="{12FB6D56-9A9A-42AB-B920-D3ADD4DFEAAE}">
      <dgm:prSet phldrT="[文字]" custT="1"/>
      <dgm:spPr>
        <a:solidFill>
          <a:srgbClr val="875D25"/>
        </a:solidFill>
      </dgm:spPr>
      <dgm:t>
        <a:bodyPr/>
        <a:lstStyle/>
        <a:p>
          <a:pPr marL="0" algn="ctr" defTabSz="914400" rtl="0" eaLnBrk="1" latinLnBrk="0" hangingPunct="1"/>
          <a:endParaRPr lang="en-US" altLang="zh-TW" sz="3600" b="1" kern="1200" smtClean="0">
            <a:latin typeface="微軟正黑體" panose="020B0604030504040204" pitchFamily="34" charset="-120"/>
            <a:ea typeface="微軟正黑體" panose="020B0604030504040204" pitchFamily="34" charset="-120"/>
            <a:cs typeface="+mn-cs"/>
          </a:endParaRPr>
        </a:p>
        <a:p>
          <a:pPr marL="0" algn="ctr" defTabSz="914400" rtl="0" eaLnBrk="1" latinLnBrk="0" hangingPunct="1"/>
          <a:endParaRPr lang="zh-TW" altLang="en-US" sz="800" b="1" kern="1200" dirty="0">
            <a:latin typeface="微軟正黑體" panose="020B0604030504040204" pitchFamily="34" charset="-120"/>
            <a:ea typeface="微軟正黑體" panose="020B0604030504040204" pitchFamily="34" charset="-120"/>
            <a:cs typeface="+mn-cs"/>
          </a:endParaRPr>
        </a:p>
      </dgm:t>
    </dgm:pt>
    <dgm:pt modelId="{52B3A5B3-2FDA-46E0-BBB0-BF79BBA17F87}" type="parTrans" cxnId="{590DC760-3512-41E0-A079-17DC334FD35C}">
      <dgm:prSet/>
      <dgm:spPr/>
      <dgm:t>
        <a:bodyPr/>
        <a:lstStyle/>
        <a:p>
          <a:endParaRPr lang="zh-TW" altLang="en-US">
            <a:latin typeface="Times New Roman" pitchFamily="18" charset="0"/>
            <a:ea typeface="標楷體" pitchFamily="65" charset="-120"/>
            <a:cs typeface="Times New Roman" pitchFamily="18" charset="0"/>
          </a:endParaRPr>
        </a:p>
      </dgm:t>
    </dgm:pt>
    <dgm:pt modelId="{AA243AD5-A556-46F8-B4AF-155F9F2BCC33}" type="sibTrans" cxnId="{590DC760-3512-41E0-A079-17DC334FD35C}">
      <dgm:prSet/>
      <dgm:spPr/>
      <dgm:t>
        <a:bodyPr/>
        <a:lstStyle/>
        <a:p>
          <a:endParaRPr lang="zh-TW" altLang="en-US">
            <a:latin typeface="Times New Roman" pitchFamily="18" charset="0"/>
            <a:ea typeface="標楷體" pitchFamily="65" charset="-120"/>
            <a:cs typeface="Times New Roman" pitchFamily="18" charset="0"/>
          </a:endParaRPr>
        </a:p>
      </dgm:t>
    </dgm:pt>
    <dgm:pt modelId="{62C3B490-48EA-4323-B0A7-092CF6317FD1}">
      <dgm:prSet phldrT="[文字]" custT="1"/>
      <dgm:spPr>
        <a:solidFill>
          <a:srgbClr val="875D25"/>
        </a:solidFill>
      </dgm:spPr>
      <dgm:t>
        <a:bodyPr/>
        <a:lstStyle/>
        <a:p>
          <a:pPr marL="0" algn="ctr" defTabSz="914400" rtl="0" eaLnBrk="1" latinLnBrk="0" hangingPunct="1"/>
          <a:endParaRPr lang="zh-TW" altLang="en-US" sz="800" b="1" kern="1200" dirty="0">
            <a:solidFill>
              <a:srgbClr val="875D25"/>
            </a:solidFill>
            <a:latin typeface="微軟正黑體" panose="020B0604030504040204" pitchFamily="34" charset="-120"/>
            <a:ea typeface="微軟正黑體" panose="020B0604030504040204" pitchFamily="34" charset="-120"/>
            <a:cs typeface="+mn-cs"/>
          </a:endParaRPr>
        </a:p>
      </dgm:t>
    </dgm:pt>
    <dgm:pt modelId="{E948DE4F-A64A-4ED4-A9E5-7319A775D147}" type="parTrans" cxnId="{8E3BCE74-6A06-4721-A40B-4F770C7BFF46}">
      <dgm:prSet/>
      <dgm:spPr/>
      <dgm:t>
        <a:bodyPr/>
        <a:lstStyle/>
        <a:p>
          <a:endParaRPr lang="zh-TW" altLang="en-US">
            <a:latin typeface="Times New Roman" pitchFamily="18" charset="0"/>
            <a:ea typeface="標楷體" pitchFamily="65" charset="-120"/>
            <a:cs typeface="Times New Roman" pitchFamily="18" charset="0"/>
          </a:endParaRPr>
        </a:p>
      </dgm:t>
    </dgm:pt>
    <dgm:pt modelId="{239F3D02-12C0-4651-935E-B18E884D4AD6}" type="sibTrans" cxnId="{8E3BCE74-6A06-4721-A40B-4F770C7BFF46}">
      <dgm:prSet/>
      <dgm:spPr/>
      <dgm:t>
        <a:bodyPr/>
        <a:lstStyle/>
        <a:p>
          <a:endParaRPr lang="zh-TW" altLang="en-US">
            <a:latin typeface="Times New Roman" pitchFamily="18" charset="0"/>
            <a:ea typeface="標楷體" pitchFamily="65" charset="-120"/>
            <a:cs typeface="Times New Roman" pitchFamily="18" charset="0"/>
          </a:endParaRPr>
        </a:p>
      </dgm:t>
    </dgm:pt>
    <dgm:pt modelId="{834EB098-E5B3-472F-999A-FD3F39686248}">
      <dgm:prSet phldrT="[文字]" custT="1"/>
      <dgm:spPr>
        <a:solidFill>
          <a:srgbClr val="875D25"/>
        </a:solidFill>
      </dgm:spPr>
      <dgm:t>
        <a:bodyPr/>
        <a:lstStyle/>
        <a:p>
          <a:pPr marL="0" algn="ctr" defTabSz="914400" rtl="0" eaLnBrk="1" latinLnBrk="0" hangingPunct="1"/>
          <a:endParaRPr lang="zh-TW" altLang="en-US" sz="800" b="1" kern="1200" dirty="0">
            <a:solidFill>
              <a:schemeClr val="tx1"/>
            </a:solidFill>
            <a:latin typeface="微軟正黑體" panose="020B0604030504040204" pitchFamily="34" charset="-120"/>
            <a:ea typeface="微軟正黑體" panose="020B0604030504040204" pitchFamily="34" charset="-120"/>
            <a:cs typeface="+mn-cs"/>
          </a:endParaRPr>
        </a:p>
      </dgm:t>
    </dgm:pt>
    <dgm:pt modelId="{97255563-7295-47D6-ACFF-6004089BE94F}" type="sibTrans" cxnId="{66B268F1-55C4-467C-9A9B-72ABC194B580}">
      <dgm:prSet/>
      <dgm:spPr/>
      <dgm:t>
        <a:bodyPr/>
        <a:lstStyle/>
        <a:p>
          <a:endParaRPr lang="zh-TW" altLang="en-US">
            <a:latin typeface="Times New Roman" pitchFamily="18" charset="0"/>
            <a:ea typeface="標楷體" pitchFamily="65" charset="-120"/>
            <a:cs typeface="Times New Roman" pitchFamily="18" charset="0"/>
          </a:endParaRPr>
        </a:p>
      </dgm:t>
    </dgm:pt>
    <dgm:pt modelId="{576213C8-F71A-4484-AC46-D2283980385F}" type="parTrans" cxnId="{66B268F1-55C4-467C-9A9B-72ABC194B580}">
      <dgm:prSet/>
      <dgm:spPr/>
      <dgm:t>
        <a:bodyPr/>
        <a:lstStyle/>
        <a:p>
          <a:endParaRPr lang="zh-TW" altLang="en-US">
            <a:latin typeface="Times New Roman" pitchFamily="18" charset="0"/>
            <a:ea typeface="標楷體" pitchFamily="65" charset="-120"/>
            <a:cs typeface="Times New Roman" pitchFamily="18" charset="0"/>
          </a:endParaRPr>
        </a:p>
      </dgm:t>
    </dgm:pt>
    <dgm:pt modelId="{B4A7B20E-CF89-4468-802B-AF17400E66AD}" type="pres">
      <dgm:prSet presAssocID="{E2C18D65-A484-4671-9A0A-302566E81564}" presName="compositeShape" presStyleCnt="0">
        <dgm:presLayoutVars>
          <dgm:chMax val="7"/>
          <dgm:dir/>
          <dgm:resizeHandles val="exact"/>
        </dgm:presLayoutVars>
      </dgm:prSet>
      <dgm:spPr/>
      <dgm:t>
        <a:bodyPr/>
        <a:lstStyle/>
        <a:p>
          <a:endParaRPr lang="zh-TW" altLang="en-US"/>
        </a:p>
      </dgm:t>
    </dgm:pt>
    <dgm:pt modelId="{1FA0ADA9-BD4B-4A6F-BF86-42DD8D1721D9}" type="pres">
      <dgm:prSet presAssocID="{E2C18D65-A484-4671-9A0A-302566E81564}" presName="wedge1" presStyleLbl="node1" presStyleIdx="0" presStyleCnt="3" custLinFactNeighborX="2496" custLinFactNeighborY="6582"/>
      <dgm:spPr/>
      <dgm:t>
        <a:bodyPr/>
        <a:lstStyle/>
        <a:p>
          <a:endParaRPr lang="zh-TW" altLang="en-US"/>
        </a:p>
      </dgm:t>
    </dgm:pt>
    <dgm:pt modelId="{6DCACDAD-592D-4F78-8EC7-6096F327BD4B}" type="pres">
      <dgm:prSet presAssocID="{E2C18D65-A484-4671-9A0A-302566E81564}" presName="wedge1Tx" presStyleLbl="node1" presStyleIdx="0" presStyleCnt="3">
        <dgm:presLayoutVars>
          <dgm:chMax val="0"/>
          <dgm:chPref val="0"/>
          <dgm:bulletEnabled val="1"/>
        </dgm:presLayoutVars>
      </dgm:prSet>
      <dgm:spPr/>
      <dgm:t>
        <a:bodyPr/>
        <a:lstStyle/>
        <a:p>
          <a:endParaRPr lang="zh-TW" altLang="en-US"/>
        </a:p>
      </dgm:t>
    </dgm:pt>
    <dgm:pt modelId="{4C3EC32F-2F9D-4B0A-B43C-59B171E1E50F}" type="pres">
      <dgm:prSet presAssocID="{E2C18D65-A484-4671-9A0A-302566E81564}" presName="wedge2" presStyleLbl="node1" presStyleIdx="1" presStyleCnt="3" custLinFactNeighborX="2577" custLinFactNeighborY="9925"/>
      <dgm:spPr/>
      <dgm:t>
        <a:bodyPr/>
        <a:lstStyle/>
        <a:p>
          <a:endParaRPr lang="zh-TW" altLang="en-US"/>
        </a:p>
      </dgm:t>
    </dgm:pt>
    <dgm:pt modelId="{D6A03169-64CA-4F3A-99C8-38A5E56234E9}" type="pres">
      <dgm:prSet presAssocID="{E2C18D65-A484-4671-9A0A-302566E81564}" presName="wedge2Tx" presStyleLbl="node1" presStyleIdx="1" presStyleCnt="3">
        <dgm:presLayoutVars>
          <dgm:chMax val="0"/>
          <dgm:chPref val="0"/>
          <dgm:bulletEnabled val="1"/>
        </dgm:presLayoutVars>
      </dgm:prSet>
      <dgm:spPr/>
      <dgm:t>
        <a:bodyPr/>
        <a:lstStyle/>
        <a:p>
          <a:endParaRPr lang="zh-TW" altLang="en-US"/>
        </a:p>
      </dgm:t>
    </dgm:pt>
    <dgm:pt modelId="{B57114F3-A9E2-4C80-8FA0-F6400CB124AE}" type="pres">
      <dgm:prSet presAssocID="{E2C18D65-A484-4671-9A0A-302566E81564}" presName="wedge3" presStyleLbl="node1" presStyleIdx="2" presStyleCnt="3" custScaleX="102702" custScaleY="99831" custLinFactNeighborX="-792" custLinFactNeighborY="3976"/>
      <dgm:spPr/>
      <dgm:t>
        <a:bodyPr/>
        <a:lstStyle/>
        <a:p>
          <a:endParaRPr lang="zh-TW" altLang="en-US"/>
        </a:p>
      </dgm:t>
    </dgm:pt>
    <dgm:pt modelId="{6287D684-3774-40DD-AE90-4A0DF33C56DD}" type="pres">
      <dgm:prSet presAssocID="{E2C18D65-A484-4671-9A0A-302566E81564}" presName="wedge3Tx" presStyleLbl="node1" presStyleIdx="2" presStyleCnt="3">
        <dgm:presLayoutVars>
          <dgm:chMax val="0"/>
          <dgm:chPref val="0"/>
          <dgm:bulletEnabled val="1"/>
        </dgm:presLayoutVars>
      </dgm:prSet>
      <dgm:spPr/>
      <dgm:t>
        <a:bodyPr/>
        <a:lstStyle/>
        <a:p>
          <a:endParaRPr lang="zh-TW" altLang="en-US"/>
        </a:p>
      </dgm:t>
    </dgm:pt>
  </dgm:ptLst>
  <dgm:cxnLst>
    <dgm:cxn modelId="{BBA418C7-C6E5-4006-844F-83BE7EA5B9E4}" type="presOf" srcId="{12FB6D56-9A9A-42AB-B920-D3ADD4DFEAAE}" destId="{1FA0ADA9-BD4B-4A6F-BF86-42DD8D1721D9}" srcOrd="0" destOrd="0" presId="urn:microsoft.com/office/officeart/2005/8/layout/chart3"/>
    <dgm:cxn modelId="{B7C33AA8-21F3-420F-B3DB-409023956539}" type="presOf" srcId="{E2C18D65-A484-4671-9A0A-302566E81564}" destId="{B4A7B20E-CF89-4468-802B-AF17400E66AD}" srcOrd="0" destOrd="0" presId="urn:microsoft.com/office/officeart/2005/8/layout/chart3"/>
    <dgm:cxn modelId="{66B268F1-55C4-467C-9A9B-72ABC194B580}" srcId="{E2C18D65-A484-4671-9A0A-302566E81564}" destId="{834EB098-E5B3-472F-999A-FD3F39686248}" srcOrd="1" destOrd="0" parTransId="{576213C8-F71A-4484-AC46-D2283980385F}" sibTransId="{97255563-7295-47D6-ACFF-6004089BE94F}"/>
    <dgm:cxn modelId="{8E3BCE74-6A06-4721-A40B-4F770C7BFF46}" srcId="{E2C18D65-A484-4671-9A0A-302566E81564}" destId="{62C3B490-48EA-4323-B0A7-092CF6317FD1}" srcOrd="2" destOrd="0" parTransId="{E948DE4F-A64A-4ED4-A9E5-7319A775D147}" sibTransId="{239F3D02-12C0-4651-935E-B18E884D4AD6}"/>
    <dgm:cxn modelId="{94965463-FCFF-4198-9A03-E3706D24EE8A}" type="presOf" srcId="{834EB098-E5B3-472F-999A-FD3F39686248}" destId="{D6A03169-64CA-4F3A-99C8-38A5E56234E9}" srcOrd="1" destOrd="0" presId="urn:microsoft.com/office/officeart/2005/8/layout/chart3"/>
    <dgm:cxn modelId="{CE7E67B9-FCD7-47CD-88B7-CC0924565887}" type="presOf" srcId="{62C3B490-48EA-4323-B0A7-092CF6317FD1}" destId="{B57114F3-A9E2-4C80-8FA0-F6400CB124AE}" srcOrd="0" destOrd="0" presId="urn:microsoft.com/office/officeart/2005/8/layout/chart3"/>
    <dgm:cxn modelId="{D1DD9CFC-7CB6-499F-BB92-56A01AEE0AD6}" type="presOf" srcId="{12FB6D56-9A9A-42AB-B920-D3ADD4DFEAAE}" destId="{6DCACDAD-592D-4F78-8EC7-6096F327BD4B}" srcOrd="1" destOrd="0" presId="urn:microsoft.com/office/officeart/2005/8/layout/chart3"/>
    <dgm:cxn modelId="{F109A7F1-5E7D-4927-B969-483FB3F9041F}" type="presOf" srcId="{834EB098-E5B3-472F-999A-FD3F39686248}" destId="{4C3EC32F-2F9D-4B0A-B43C-59B171E1E50F}" srcOrd="0" destOrd="0" presId="urn:microsoft.com/office/officeart/2005/8/layout/chart3"/>
    <dgm:cxn modelId="{590DC760-3512-41E0-A079-17DC334FD35C}" srcId="{E2C18D65-A484-4671-9A0A-302566E81564}" destId="{12FB6D56-9A9A-42AB-B920-D3ADD4DFEAAE}" srcOrd="0" destOrd="0" parTransId="{52B3A5B3-2FDA-46E0-BBB0-BF79BBA17F87}" sibTransId="{AA243AD5-A556-46F8-B4AF-155F9F2BCC33}"/>
    <dgm:cxn modelId="{BB1AE383-1922-4B13-9C37-F2B9435E19B5}" type="presOf" srcId="{62C3B490-48EA-4323-B0A7-092CF6317FD1}" destId="{6287D684-3774-40DD-AE90-4A0DF33C56DD}" srcOrd="1" destOrd="0" presId="urn:microsoft.com/office/officeart/2005/8/layout/chart3"/>
    <dgm:cxn modelId="{F0FBEE90-06C8-4046-89D3-2A5468DF29EC}" type="presParOf" srcId="{B4A7B20E-CF89-4468-802B-AF17400E66AD}" destId="{1FA0ADA9-BD4B-4A6F-BF86-42DD8D1721D9}" srcOrd="0" destOrd="0" presId="urn:microsoft.com/office/officeart/2005/8/layout/chart3"/>
    <dgm:cxn modelId="{A4E8A56F-7348-4E90-98FE-76D8F3BEBC74}" type="presParOf" srcId="{B4A7B20E-CF89-4468-802B-AF17400E66AD}" destId="{6DCACDAD-592D-4F78-8EC7-6096F327BD4B}" srcOrd="1" destOrd="0" presId="urn:microsoft.com/office/officeart/2005/8/layout/chart3"/>
    <dgm:cxn modelId="{EDA8896C-068F-4477-B375-7C03F1D2F04E}" type="presParOf" srcId="{B4A7B20E-CF89-4468-802B-AF17400E66AD}" destId="{4C3EC32F-2F9D-4B0A-B43C-59B171E1E50F}" srcOrd="2" destOrd="0" presId="urn:microsoft.com/office/officeart/2005/8/layout/chart3"/>
    <dgm:cxn modelId="{3B334B67-E563-4936-BEC1-E6527D39C1E3}" type="presParOf" srcId="{B4A7B20E-CF89-4468-802B-AF17400E66AD}" destId="{D6A03169-64CA-4F3A-99C8-38A5E56234E9}" srcOrd="3" destOrd="0" presId="urn:microsoft.com/office/officeart/2005/8/layout/chart3"/>
    <dgm:cxn modelId="{8552526A-09A2-47B6-84D4-3A2525AF52A5}" type="presParOf" srcId="{B4A7B20E-CF89-4468-802B-AF17400E66AD}" destId="{B57114F3-A9E2-4C80-8FA0-F6400CB124AE}" srcOrd="4" destOrd="0" presId="urn:microsoft.com/office/officeart/2005/8/layout/chart3"/>
    <dgm:cxn modelId="{5165D5B7-69B7-4AB9-8632-25859BB04F6A}" type="presParOf" srcId="{B4A7B20E-CF89-4468-802B-AF17400E66AD}" destId="{6287D684-3774-40DD-AE90-4A0DF33C56DD}" srcOrd="5" destOrd="0" presId="urn:microsoft.com/office/officeart/2005/8/layout/chart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資金</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custT="1"/>
      <dgm:spPr>
        <a:solidFill>
          <a:srgbClr val="D4BC86"/>
        </a:solidFill>
      </dgm:spPr>
      <dgm:t>
        <a:bodyPr/>
        <a:lstStyle/>
        <a:p>
          <a:r>
            <a:rPr lang="zh-TW" altLang="en-US" sz="800" dirty="0" smtClean="0">
              <a:latin typeface="微軟正黑體" panose="020B0604030504040204" pitchFamily="34" charset="-120"/>
              <a:ea typeface="微軟正黑體" panose="020B0604030504040204" pitchFamily="34" charset="-120"/>
            </a:rPr>
            <a:t>投資</a:t>
          </a:r>
          <a:endParaRPr lang="zh-TW" altLang="en-US" sz="800" dirty="0">
            <a:latin typeface="微軟正黑體" panose="020B0604030504040204" pitchFamily="34" charset="-120"/>
            <a:ea typeface="微軟正黑體" panose="020B0604030504040204" pitchFamily="34" charset="-120"/>
          </a:endParaRPr>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EA477E4D-D689-48A6-9CDC-C3D8429D80F7}" type="presOf" srcId="{2AEA412A-68A4-4003-8A23-A1F5D9B120BC}" destId="{A2BB95F7-3665-49E6-8B70-1ED2D1B2D242}" srcOrd="0" destOrd="0" presId="urn:microsoft.com/office/officeart/2005/8/layout/gear1"/>
    <dgm:cxn modelId="{3B2ECDEE-D4C8-4C64-8B1B-47CC1083B9A0}" srcId="{BA857E88-4F7B-4C44-A81B-B82B453A3436}" destId="{2AEA412A-68A4-4003-8A23-A1F5D9B120BC}" srcOrd="0" destOrd="0" parTransId="{5C413985-3A34-4595-8316-B94457E6CD3D}" sibTransId="{EC3457C7-D407-4EFF-8609-F531E75D4D28}"/>
    <dgm:cxn modelId="{8968ACDE-BBA7-4DEA-B956-968F386BA5A4}" type="presOf" srcId="{934D11B8-A274-4548-966E-99F7C5006291}" destId="{B07CD5FE-B7D2-4BC2-9352-A65F0E61A400}" srcOrd="2" destOrd="0" presId="urn:microsoft.com/office/officeart/2005/8/layout/gear1"/>
    <dgm:cxn modelId="{301F0B7D-5874-4E84-A0BB-98117FBD23C6}" type="presOf" srcId="{BA857E88-4F7B-4C44-A81B-B82B453A3436}" destId="{C2691B63-6D6C-4187-AF93-DC3051759F00}" srcOrd="0" destOrd="0" presId="urn:microsoft.com/office/officeart/2005/8/layout/gear1"/>
    <dgm:cxn modelId="{9E68F61B-EF96-4AD2-91FF-4ED95CF1562E}" type="presOf" srcId="{934D11B8-A274-4548-966E-99F7C5006291}" destId="{12DEF313-BAB9-4A1F-8CD3-283F43D410DF}" srcOrd="1" destOrd="0" presId="urn:microsoft.com/office/officeart/2005/8/layout/gear1"/>
    <dgm:cxn modelId="{1EC2F7F2-FBB0-48D5-BFF6-CA41E7537610}" type="presOf" srcId="{EC3457C7-D407-4EFF-8609-F531E75D4D28}" destId="{DBA95EDE-6B95-4CA5-9635-842DE05C076C}" srcOrd="0" destOrd="0" presId="urn:microsoft.com/office/officeart/2005/8/layout/gear1"/>
    <dgm:cxn modelId="{6956B545-14BF-483E-BE1D-FB8C21456760}" type="presOf" srcId="{2AEA412A-68A4-4003-8A23-A1F5D9B120BC}" destId="{BE727D54-8893-477D-8294-F04DD5A8272C}" srcOrd="1" destOrd="0" presId="urn:microsoft.com/office/officeart/2005/8/layout/gear1"/>
    <dgm:cxn modelId="{D50E743C-5BFB-498A-BC1B-590645F297E0}" srcId="{BA857E88-4F7B-4C44-A81B-B82B453A3436}" destId="{934D11B8-A274-4548-966E-99F7C5006291}" srcOrd="1" destOrd="0" parTransId="{4A673DBC-3FEC-4939-B3CC-32307B25C32A}" sibTransId="{544B6749-7850-4D95-A65E-AA66F2C68E0B}"/>
    <dgm:cxn modelId="{29BE1119-ECF3-466D-A381-A610B69808C5}" type="presOf" srcId="{544B6749-7850-4D95-A65E-AA66F2C68E0B}" destId="{5CDFBA63-31FB-484D-8814-FA4A435F430F}" srcOrd="0" destOrd="0" presId="urn:microsoft.com/office/officeart/2005/8/layout/gear1"/>
    <dgm:cxn modelId="{AC08C436-4E0D-4120-8B35-2DF0CCF5FA57}" type="presOf" srcId="{2AEA412A-68A4-4003-8A23-A1F5D9B120BC}" destId="{C4AE76C8-8047-4798-B168-9954AB707ACD}" srcOrd="2" destOrd="0" presId="urn:microsoft.com/office/officeart/2005/8/layout/gear1"/>
    <dgm:cxn modelId="{CDB80C17-5762-4B0B-8F88-4924CD397C0D}" type="presOf" srcId="{934D11B8-A274-4548-966E-99F7C5006291}" destId="{F76ACA09-1F01-47EF-A80A-7FF772A4A2DC}" srcOrd="0" destOrd="0" presId="urn:microsoft.com/office/officeart/2005/8/layout/gear1"/>
    <dgm:cxn modelId="{E8DA60E9-479D-42B7-A93F-8B0917CBA093}" type="presParOf" srcId="{C2691B63-6D6C-4187-AF93-DC3051759F00}" destId="{A2BB95F7-3665-49E6-8B70-1ED2D1B2D242}" srcOrd="0" destOrd="0" presId="urn:microsoft.com/office/officeart/2005/8/layout/gear1"/>
    <dgm:cxn modelId="{BBCDC305-7441-4BEC-80F0-732E8CC8166B}" type="presParOf" srcId="{C2691B63-6D6C-4187-AF93-DC3051759F00}" destId="{BE727D54-8893-477D-8294-F04DD5A8272C}" srcOrd="1" destOrd="0" presId="urn:microsoft.com/office/officeart/2005/8/layout/gear1"/>
    <dgm:cxn modelId="{60EBA47E-61F1-4621-8901-F45B240E4274}" type="presParOf" srcId="{C2691B63-6D6C-4187-AF93-DC3051759F00}" destId="{C4AE76C8-8047-4798-B168-9954AB707ACD}" srcOrd="2" destOrd="0" presId="urn:microsoft.com/office/officeart/2005/8/layout/gear1"/>
    <dgm:cxn modelId="{0C74EC85-2B0C-4D17-A64B-2F3DEC68ABC5}" type="presParOf" srcId="{C2691B63-6D6C-4187-AF93-DC3051759F00}" destId="{F76ACA09-1F01-47EF-A80A-7FF772A4A2DC}" srcOrd="3" destOrd="0" presId="urn:microsoft.com/office/officeart/2005/8/layout/gear1"/>
    <dgm:cxn modelId="{7A757287-3046-4219-84C3-55D7034D9818}" type="presParOf" srcId="{C2691B63-6D6C-4187-AF93-DC3051759F00}" destId="{12DEF313-BAB9-4A1F-8CD3-283F43D410DF}" srcOrd="4" destOrd="0" presId="urn:microsoft.com/office/officeart/2005/8/layout/gear1"/>
    <dgm:cxn modelId="{908410ED-DB2F-466C-8435-7727F18CFE5B}" type="presParOf" srcId="{C2691B63-6D6C-4187-AF93-DC3051759F00}" destId="{B07CD5FE-B7D2-4BC2-9352-A65F0E61A400}" srcOrd="5" destOrd="0" presId="urn:microsoft.com/office/officeart/2005/8/layout/gear1"/>
    <dgm:cxn modelId="{615589E1-4D65-45EB-827E-6E22F0431AFF}" type="presParOf" srcId="{C2691B63-6D6C-4187-AF93-DC3051759F00}" destId="{DBA95EDE-6B95-4CA5-9635-842DE05C076C}" srcOrd="6" destOrd="0" presId="urn:microsoft.com/office/officeart/2005/8/layout/gear1"/>
    <dgm:cxn modelId="{EEA1E438-61D7-431D-903B-4C32B436E150}"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資金</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custT="1"/>
      <dgm:spPr>
        <a:solidFill>
          <a:srgbClr val="D4BC86"/>
        </a:solidFill>
      </dgm:spPr>
      <dgm:t>
        <a:bodyPr/>
        <a:lstStyle/>
        <a:p>
          <a:r>
            <a:rPr lang="zh-TW" altLang="en-US" sz="800" dirty="0" smtClean="0">
              <a:latin typeface="微軟正黑體" panose="020B0604030504040204" pitchFamily="34" charset="-120"/>
              <a:ea typeface="微軟正黑體" panose="020B0604030504040204" pitchFamily="34" charset="-120"/>
            </a:rPr>
            <a:t>投資</a:t>
          </a:r>
          <a:endParaRPr lang="en-US" altLang="zh-TW" sz="800" dirty="0" smtClean="0">
            <a:latin typeface="微軟正黑體" panose="020B0604030504040204" pitchFamily="34" charset="-120"/>
            <a:ea typeface="微軟正黑體" panose="020B0604030504040204" pitchFamily="34" charset="-120"/>
          </a:endParaRPr>
        </a:p>
        <a:p>
          <a:r>
            <a:rPr lang="zh-TW" altLang="en-US" sz="800" dirty="0" smtClean="0">
              <a:latin typeface="微軟正黑體" panose="020B0604030504040204" pitchFamily="34" charset="-120"/>
              <a:ea typeface="微軟正黑體" panose="020B0604030504040204" pitchFamily="34" charset="-120"/>
            </a:rPr>
            <a:t>融資</a:t>
          </a:r>
          <a:endParaRPr lang="zh-TW" altLang="en-US" sz="800" dirty="0">
            <a:latin typeface="微軟正黑體" panose="020B0604030504040204" pitchFamily="34" charset="-120"/>
            <a:ea typeface="微軟正黑體" panose="020B0604030504040204" pitchFamily="34" charset="-120"/>
          </a:endParaRPr>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C1286653-7ADC-455E-B28A-2A3E4962EEB6}" type="presOf" srcId="{EC3457C7-D407-4EFF-8609-F531E75D4D28}" destId="{DBA95EDE-6B95-4CA5-9635-842DE05C076C}" srcOrd="0" destOrd="0" presId="urn:microsoft.com/office/officeart/2005/8/layout/gear1"/>
    <dgm:cxn modelId="{B852CF0B-2A18-4469-A3B8-B8170F442CDC}" type="presOf" srcId="{544B6749-7850-4D95-A65E-AA66F2C68E0B}" destId="{5CDFBA63-31FB-484D-8814-FA4A435F430F}" srcOrd="0" destOrd="0" presId="urn:microsoft.com/office/officeart/2005/8/layout/gear1"/>
    <dgm:cxn modelId="{D7EDCA3F-79F6-4013-9AD4-624711E5DB68}" type="presOf" srcId="{2AEA412A-68A4-4003-8A23-A1F5D9B120BC}" destId="{A2BB95F7-3665-49E6-8B70-1ED2D1B2D242}" srcOrd="0" destOrd="0" presId="urn:microsoft.com/office/officeart/2005/8/layout/gear1"/>
    <dgm:cxn modelId="{3B2ECDEE-D4C8-4C64-8B1B-47CC1083B9A0}" srcId="{BA857E88-4F7B-4C44-A81B-B82B453A3436}" destId="{2AEA412A-68A4-4003-8A23-A1F5D9B120BC}" srcOrd="0" destOrd="0" parTransId="{5C413985-3A34-4595-8316-B94457E6CD3D}" sibTransId="{EC3457C7-D407-4EFF-8609-F531E75D4D28}"/>
    <dgm:cxn modelId="{0D77119A-927A-431B-A059-974CBA315085}" type="presOf" srcId="{2AEA412A-68A4-4003-8A23-A1F5D9B120BC}" destId="{C4AE76C8-8047-4798-B168-9954AB707ACD}" srcOrd="2" destOrd="0" presId="urn:microsoft.com/office/officeart/2005/8/layout/gear1"/>
    <dgm:cxn modelId="{D50E743C-5BFB-498A-BC1B-590645F297E0}" srcId="{BA857E88-4F7B-4C44-A81B-B82B453A3436}" destId="{934D11B8-A274-4548-966E-99F7C5006291}" srcOrd="1" destOrd="0" parTransId="{4A673DBC-3FEC-4939-B3CC-32307B25C32A}" sibTransId="{544B6749-7850-4D95-A65E-AA66F2C68E0B}"/>
    <dgm:cxn modelId="{1632BF82-B9C0-4E3F-8435-926E14F3C379}" type="presOf" srcId="{934D11B8-A274-4548-966E-99F7C5006291}" destId="{B07CD5FE-B7D2-4BC2-9352-A65F0E61A400}" srcOrd="2" destOrd="0" presId="urn:microsoft.com/office/officeart/2005/8/layout/gear1"/>
    <dgm:cxn modelId="{9262768F-AB32-470A-AC06-D395F733D1EB}" type="presOf" srcId="{2AEA412A-68A4-4003-8A23-A1F5D9B120BC}" destId="{BE727D54-8893-477D-8294-F04DD5A8272C}" srcOrd="1" destOrd="0" presId="urn:microsoft.com/office/officeart/2005/8/layout/gear1"/>
    <dgm:cxn modelId="{7DFCE437-B0F6-4E50-A3AC-47433D1D528C}" type="presOf" srcId="{934D11B8-A274-4548-966E-99F7C5006291}" destId="{F76ACA09-1F01-47EF-A80A-7FF772A4A2DC}" srcOrd="0" destOrd="0" presId="urn:microsoft.com/office/officeart/2005/8/layout/gear1"/>
    <dgm:cxn modelId="{B8696C66-2BE6-408C-8EF5-1F7C4C38E45A}" type="presOf" srcId="{934D11B8-A274-4548-966E-99F7C5006291}" destId="{12DEF313-BAB9-4A1F-8CD3-283F43D410DF}" srcOrd="1" destOrd="0" presId="urn:microsoft.com/office/officeart/2005/8/layout/gear1"/>
    <dgm:cxn modelId="{5868DB78-D4BA-46DF-B84D-1D2C6152137C}" type="presOf" srcId="{BA857E88-4F7B-4C44-A81B-B82B453A3436}" destId="{C2691B63-6D6C-4187-AF93-DC3051759F00}" srcOrd="0" destOrd="0" presId="urn:microsoft.com/office/officeart/2005/8/layout/gear1"/>
    <dgm:cxn modelId="{1937B3C1-765D-4B95-BB0D-6D846905F4DC}" type="presParOf" srcId="{C2691B63-6D6C-4187-AF93-DC3051759F00}" destId="{A2BB95F7-3665-49E6-8B70-1ED2D1B2D242}" srcOrd="0" destOrd="0" presId="urn:microsoft.com/office/officeart/2005/8/layout/gear1"/>
    <dgm:cxn modelId="{4A736A33-6E45-4AEE-9DC8-B25BA9A4637E}" type="presParOf" srcId="{C2691B63-6D6C-4187-AF93-DC3051759F00}" destId="{BE727D54-8893-477D-8294-F04DD5A8272C}" srcOrd="1" destOrd="0" presId="urn:microsoft.com/office/officeart/2005/8/layout/gear1"/>
    <dgm:cxn modelId="{416A6BE7-85DB-4E57-B147-752C29355716}" type="presParOf" srcId="{C2691B63-6D6C-4187-AF93-DC3051759F00}" destId="{C4AE76C8-8047-4798-B168-9954AB707ACD}" srcOrd="2" destOrd="0" presId="urn:microsoft.com/office/officeart/2005/8/layout/gear1"/>
    <dgm:cxn modelId="{3B94C182-4352-48E0-ADA0-94DFA57B84F2}" type="presParOf" srcId="{C2691B63-6D6C-4187-AF93-DC3051759F00}" destId="{F76ACA09-1F01-47EF-A80A-7FF772A4A2DC}" srcOrd="3" destOrd="0" presId="urn:microsoft.com/office/officeart/2005/8/layout/gear1"/>
    <dgm:cxn modelId="{E24ED47C-E361-422F-9F70-F47989B06791}" type="presParOf" srcId="{C2691B63-6D6C-4187-AF93-DC3051759F00}" destId="{12DEF313-BAB9-4A1F-8CD3-283F43D410DF}" srcOrd="4" destOrd="0" presId="urn:microsoft.com/office/officeart/2005/8/layout/gear1"/>
    <dgm:cxn modelId="{8F9FD4A1-F310-4E3B-9858-270FE0B30A3F}" type="presParOf" srcId="{C2691B63-6D6C-4187-AF93-DC3051759F00}" destId="{B07CD5FE-B7D2-4BC2-9352-A65F0E61A400}" srcOrd="5" destOrd="0" presId="urn:microsoft.com/office/officeart/2005/8/layout/gear1"/>
    <dgm:cxn modelId="{2FF0063D-6FE9-4EDB-8033-74393558000D}" type="presParOf" srcId="{C2691B63-6D6C-4187-AF93-DC3051759F00}" destId="{DBA95EDE-6B95-4CA5-9635-842DE05C076C}" srcOrd="6" destOrd="0" presId="urn:microsoft.com/office/officeart/2005/8/layout/gear1"/>
    <dgm:cxn modelId="{5006981F-19CC-4E4A-A327-E840345B6A87}"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資金</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custT="1"/>
      <dgm:spPr>
        <a:solidFill>
          <a:srgbClr val="D4BC86"/>
        </a:solidFill>
      </dgm:spPr>
      <dgm:t>
        <a:bodyPr/>
        <a:lstStyle/>
        <a:p>
          <a:r>
            <a:rPr lang="zh-TW" altLang="en-US" sz="800" dirty="0" smtClean="0">
              <a:latin typeface="微軟正黑體" panose="020B0604030504040204" pitchFamily="34" charset="-120"/>
              <a:ea typeface="微軟正黑體" panose="020B0604030504040204" pitchFamily="34" charset="-120"/>
            </a:rPr>
            <a:t>融資</a:t>
          </a:r>
          <a:endParaRPr lang="zh-TW" altLang="en-US" sz="800" dirty="0">
            <a:latin typeface="微軟正黑體" panose="020B0604030504040204" pitchFamily="34" charset="-120"/>
            <a:ea typeface="微軟正黑體" panose="020B0604030504040204" pitchFamily="34" charset="-120"/>
          </a:endParaRPr>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B7B265E1-3101-452E-8055-CF206F7AC422}" type="presOf" srcId="{544B6749-7850-4D95-A65E-AA66F2C68E0B}" destId="{5CDFBA63-31FB-484D-8814-FA4A435F430F}" srcOrd="0" destOrd="0" presId="urn:microsoft.com/office/officeart/2005/8/layout/gear1"/>
    <dgm:cxn modelId="{17452FDD-FDFC-43C8-A615-FC8674B4E914}" type="presOf" srcId="{2AEA412A-68A4-4003-8A23-A1F5D9B120BC}" destId="{C4AE76C8-8047-4798-B168-9954AB707ACD}" srcOrd="2" destOrd="0" presId="urn:microsoft.com/office/officeart/2005/8/layout/gear1"/>
    <dgm:cxn modelId="{ED2C0847-7D55-4123-A718-F28DCA96FE0C}" type="presOf" srcId="{2AEA412A-68A4-4003-8A23-A1F5D9B120BC}" destId="{A2BB95F7-3665-49E6-8B70-1ED2D1B2D242}" srcOrd="0" destOrd="0" presId="urn:microsoft.com/office/officeart/2005/8/layout/gear1"/>
    <dgm:cxn modelId="{6C007F0D-28E8-4951-86DB-39A03C84121C}" type="presOf" srcId="{2AEA412A-68A4-4003-8A23-A1F5D9B120BC}" destId="{BE727D54-8893-477D-8294-F04DD5A8272C}" srcOrd="1" destOrd="0" presId="urn:microsoft.com/office/officeart/2005/8/layout/gear1"/>
    <dgm:cxn modelId="{3B2ECDEE-D4C8-4C64-8B1B-47CC1083B9A0}" srcId="{BA857E88-4F7B-4C44-A81B-B82B453A3436}" destId="{2AEA412A-68A4-4003-8A23-A1F5D9B120BC}" srcOrd="0" destOrd="0" parTransId="{5C413985-3A34-4595-8316-B94457E6CD3D}" sibTransId="{EC3457C7-D407-4EFF-8609-F531E75D4D28}"/>
    <dgm:cxn modelId="{A810A2F1-7D0C-4769-BCB1-1EFFD047C3D4}" type="presOf" srcId="{934D11B8-A274-4548-966E-99F7C5006291}" destId="{12DEF313-BAB9-4A1F-8CD3-283F43D410DF}" srcOrd="1" destOrd="0" presId="urn:microsoft.com/office/officeart/2005/8/layout/gear1"/>
    <dgm:cxn modelId="{DDA16E78-C302-4DB7-9ED9-86B8D096390E}" type="presOf" srcId="{BA857E88-4F7B-4C44-A81B-B82B453A3436}" destId="{C2691B63-6D6C-4187-AF93-DC3051759F00}" srcOrd="0" destOrd="0" presId="urn:microsoft.com/office/officeart/2005/8/layout/gear1"/>
    <dgm:cxn modelId="{D50E743C-5BFB-498A-BC1B-590645F297E0}" srcId="{BA857E88-4F7B-4C44-A81B-B82B453A3436}" destId="{934D11B8-A274-4548-966E-99F7C5006291}" srcOrd="1" destOrd="0" parTransId="{4A673DBC-3FEC-4939-B3CC-32307B25C32A}" sibTransId="{544B6749-7850-4D95-A65E-AA66F2C68E0B}"/>
    <dgm:cxn modelId="{DB79D93A-3793-4477-BE6E-31AEC41113A1}" type="presOf" srcId="{934D11B8-A274-4548-966E-99F7C5006291}" destId="{F76ACA09-1F01-47EF-A80A-7FF772A4A2DC}" srcOrd="0" destOrd="0" presId="urn:microsoft.com/office/officeart/2005/8/layout/gear1"/>
    <dgm:cxn modelId="{877830DA-2526-4889-A6AF-EED7CE6BEF84}" type="presOf" srcId="{934D11B8-A274-4548-966E-99F7C5006291}" destId="{B07CD5FE-B7D2-4BC2-9352-A65F0E61A400}" srcOrd="2" destOrd="0" presId="urn:microsoft.com/office/officeart/2005/8/layout/gear1"/>
    <dgm:cxn modelId="{3392D39F-9BD5-43F0-B43E-2AD5CC8F7BC5}" type="presOf" srcId="{EC3457C7-D407-4EFF-8609-F531E75D4D28}" destId="{DBA95EDE-6B95-4CA5-9635-842DE05C076C}" srcOrd="0" destOrd="0" presId="urn:microsoft.com/office/officeart/2005/8/layout/gear1"/>
    <dgm:cxn modelId="{97925228-E7E0-4963-B99F-6DF6E771EA58}" type="presParOf" srcId="{C2691B63-6D6C-4187-AF93-DC3051759F00}" destId="{A2BB95F7-3665-49E6-8B70-1ED2D1B2D242}" srcOrd="0" destOrd="0" presId="urn:microsoft.com/office/officeart/2005/8/layout/gear1"/>
    <dgm:cxn modelId="{36174D7C-6488-4173-A9BF-63F11DE8AAFA}" type="presParOf" srcId="{C2691B63-6D6C-4187-AF93-DC3051759F00}" destId="{BE727D54-8893-477D-8294-F04DD5A8272C}" srcOrd="1" destOrd="0" presId="urn:microsoft.com/office/officeart/2005/8/layout/gear1"/>
    <dgm:cxn modelId="{ED9D9F40-D48D-40A4-871E-1BCE15586417}" type="presParOf" srcId="{C2691B63-6D6C-4187-AF93-DC3051759F00}" destId="{C4AE76C8-8047-4798-B168-9954AB707ACD}" srcOrd="2" destOrd="0" presId="urn:microsoft.com/office/officeart/2005/8/layout/gear1"/>
    <dgm:cxn modelId="{7EC540A7-39D2-403A-AFA2-9C873265F2D8}" type="presParOf" srcId="{C2691B63-6D6C-4187-AF93-DC3051759F00}" destId="{F76ACA09-1F01-47EF-A80A-7FF772A4A2DC}" srcOrd="3" destOrd="0" presId="urn:microsoft.com/office/officeart/2005/8/layout/gear1"/>
    <dgm:cxn modelId="{524FF55C-1C1C-4619-9A53-5FFCC229ECDE}" type="presParOf" srcId="{C2691B63-6D6C-4187-AF93-DC3051759F00}" destId="{12DEF313-BAB9-4A1F-8CD3-283F43D410DF}" srcOrd="4" destOrd="0" presId="urn:microsoft.com/office/officeart/2005/8/layout/gear1"/>
    <dgm:cxn modelId="{23BB9E5C-D8CB-4A9A-A72F-04BAABFC8353}" type="presParOf" srcId="{C2691B63-6D6C-4187-AF93-DC3051759F00}" destId="{B07CD5FE-B7D2-4BC2-9352-A65F0E61A400}" srcOrd="5" destOrd="0" presId="urn:microsoft.com/office/officeart/2005/8/layout/gear1"/>
    <dgm:cxn modelId="{47FE433C-5BA8-45E4-99F8-82F91E2079FA}" type="presParOf" srcId="{C2691B63-6D6C-4187-AF93-DC3051759F00}" destId="{DBA95EDE-6B95-4CA5-9635-842DE05C076C}" srcOrd="6" destOrd="0" presId="urn:microsoft.com/office/officeart/2005/8/layout/gear1"/>
    <dgm:cxn modelId="{BE0C7228-58FB-49BA-B6AC-8E9383E9A928}"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資金</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custT="1"/>
      <dgm:spPr>
        <a:solidFill>
          <a:srgbClr val="D4BC86"/>
        </a:solidFill>
      </dgm:spPr>
      <dgm:t>
        <a:bodyPr/>
        <a:lstStyle/>
        <a:p>
          <a:r>
            <a:rPr lang="en-US" altLang="zh-TW" sz="700" dirty="0" smtClean="0"/>
            <a:t>FINTECH</a:t>
          </a:r>
          <a:endParaRPr lang="zh-TW" altLang="en-US" sz="700" dirty="0"/>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B035E1E6-A85E-4A50-90D7-A7A4C82EFBBB}" type="presOf" srcId="{2AEA412A-68A4-4003-8A23-A1F5D9B120BC}" destId="{BE727D54-8893-477D-8294-F04DD5A8272C}" srcOrd="1" destOrd="0" presId="urn:microsoft.com/office/officeart/2005/8/layout/gear1"/>
    <dgm:cxn modelId="{33E04C61-362C-4B5F-A1E5-1E63445C3B10}" type="presOf" srcId="{934D11B8-A274-4548-966E-99F7C5006291}" destId="{B07CD5FE-B7D2-4BC2-9352-A65F0E61A400}" srcOrd="2" destOrd="0" presId="urn:microsoft.com/office/officeart/2005/8/layout/gear1"/>
    <dgm:cxn modelId="{3767F40C-7EB0-4803-9352-F3C44406209B}" type="presOf" srcId="{2AEA412A-68A4-4003-8A23-A1F5D9B120BC}" destId="{C4AE76C8-8047-4798-B168-9954AB707ACD}" srcOrd="2" destOrd="0" presId="urn:microsoft.com/office/officeart/2005/8/layout/gear1"/>
    <dgm:cxn modelId="{3B2ECDEE-D4C8-4C64-8B1B-47CC1083B9A0}" srcId="{BA857E88-4F7B-4C44-A81B-B82B453A3436}" destId="{2AEA412A-68A4-4003-8A23-A1F5D9B120BC}" srcOrd="0" destOrd="0" parTransId="{5C413985-3A34-4595-8316-B94457E6CD3D}" sibTransId="{EC3457C7-D407-4EFF-8609-F531E75D4D28}"/>
    <dgm:cxn modelId="{05B86858-E416-4F88-8ECD-D5B929AE66F2}" type="presOf" srcId="{EC3457C7-D407-4EFF-8609-F531E75D4D28}" destId="{DBA95EDE-6B95-4CA5-9635-842DE05C076C}" srcOrd="0" destOrd="0" presId="urn:microsoft.com/office/officeart/2005/8/layout/gear1"/>
    <dgm:cxn modelId="{AC819942-28CD-4324-B8E9-D9BB84D43266}" type="presOf" srcId="{934D11B8-A274-4548-966E-99F7C5006291}" destId="{F76ACA09-1F01-47EF-A80A-7FF772A4A2DC}" srcOrd="0" destOrd="0" presId="urn:microsoft.com/office/officeart/2005/8/layout/gear1"/>
    <dgm:cxn modelId="{87661707-7D76-4569-80D8-BD2F2F376191}" type="presOf" srcId="{BA857E88-4F7B-4C44-A81B-B82B453A3436}" destId="{C2691B63-6D6C-4187-AF93-DC3051759F00}" srcOrd="0" destOrd="0" presId="urn:microsoft.com/office/officeart/2005/8/layout/gear1"/>
    <dgm:cxn modelId="{D50E743C-5BFB-498A-BC1B-590645F297E0}" srcId="{BA857E88-4F7B-4C44-A81B-B82B453A3436}" destId="{934D11B8-A274-4548-966E-99F7C5006291}" srcOrd="1" destOrd="0" parTransId="{4A673DBC-3FEC-4939-B3CC-32307B25C32A}" sibTransId="{544B6749-7850-4D95-A65E-AA66F2C68E0B}"/>
    <dgm:cxn modelId="{310CBBE8-8AA9-4BA5-B532-F390A81C1511}" type="presOf" srcId="{2AEA412A-68A4-4003-8A23-A1F5D9B120BC}" destId="{A2BB95F7-3665-49E6-8B70-1ED2D1B2D242}" srcOrd="0" destOrd="0" presId="urn:microsoft.com/office/officeart/2005/8/layout/gear1"/>
    <dgm:cxn modelId="{60C455E9-F461-46F6-AADE-57DD18658617}" type="presOf" srcId="{544B6749-7850-4D95-A65E-AA66F2C68E0B}" destId="{5CDFBA63-31FB-484D-8814-FA4A435F430F}" srcOrd="0" destOrd="0" presId="urn:microsoft.com/office/officeart/2005/8/layout/gear1"/>
    <dgm:cxn modelId="{A1E87AA9-996F-4A1D-9768-14B1994B9CEF}" type="presOf" srcId="{934D11B8-A274-4548-966E-99F7C5006291}" destId="{12DEF313-BAB9-4A1F-8CD3-283F43D410DF}" srcOrd="1" destOrd="0" presId="urn:microsoft.com/office/officeart/2005/8/layout/gear1"/>
    <dgm:cxn modelId="{0A45AC6B-A649-4FC9-842E-DD6FC105FA34}" type="presParOf" srcId="{C2691B63-6D6C-4187-AF93-DC3051759F00}" destId="{A2BB95F7-3665-49E6-8B70-1ED2D1B2D242}" srcOrd="0" destOrd="0" presId="urn:microsoft.com/office/officeart/2005/8/layout/gear1"/>
    <dgm:cxn modelId="{74426905-16FB-4AFE-BCF0-F293D18B3065}" type="presParOf" srcId="{C2691B63-6D6C-4187-AF93-DC3051759F00}" destId="{BE727D54-8893-477D-8294-F04DD5A8272C}" srcOrd="1" destOrd="0" presId="urn:microsoft.com/office/officeart/2005/8/layout/gear1"/>
    <dgm:cxn modelId="{1C913AEF-7278-48F8-9323-4543EDFA384B}" type="presParOf" srcId="{C2691B63-6D6C-4187-AF93-DC3051759F00}" destId="{C4AE76C8-8047-4798-B168-9954AB707ACD}" srcOrd="2" destOrd="0" presId="urn:microsoft.com/office/officeart/2005/8/layout/gear1"/>
    <dgm:cxn modelId="{A30ADC89-5731-444B-821D-534B0201B978}" type="presParOf" srcId="{C2691B63-6D6C-4187-AF93-DC3051759F00}" destId="{F76ACA09-1F01-47EF-A80A-7FF772A4A2DC}" srcOrd="3" destOrd="0" presId="urn:microsoft.com/office/officeart/2005/8/layout/gear1"/>
    <dgm:cxn modelId="{F76535F9-399F-4094-A4D5-FC10D10A29CD}" type="presParOf" srcId="{C2691B63-6D6C-4187-AF93-DC3051759F00}" destId="{12DEF313-BAB9-4A1F-8CD3-283F43D410DF}" srcOrd="4" destOrd="0" presId="urn:microsoft.com/office/officeart/2005/8/layout/gear1"/>
    <dgm:cxn modelId="{E2E86664-C793-4B61-AED8-7934157C383E}" type="presParOf" srcId="{C2691B63-6D6C-4187-AF93-DC3051759F00}" destId="{B07CD5FE-B7D2-4BC2-9352-A65F0E61A400}" srcOrd="5" destOrd="0" presId="urn:microsoft.com/office/officeart/2005/8/layout/gear1"/>
    <dgm:cxn modelId="{9D44B47B-6400-44B5-A0AA-8E16B7A9D155}" type="presParOf" srcId="{C2691B63-6D6C-4187-AF93-DC3051759F00}" destId="{DBA95EDE-6B95-4CA5-9635-842DE05C076C}" srcOrd="6" destOrd="0" presId="urn:microsoft.com/office/officeart/2005/8/layout/gear1"/>
    <dgm:cxn modelId="{D4AAC8D0-1A1F-4B97-A38A-70F98B28AB79}"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智囊</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custT="1"/>
      <dgm:spPr>
        <a:solidFill>
          <a:srgbClr val="D4BC86"/>
        </a:solidFill>
      </dgm:spPr>
      <dgm:t>
        <a:bodyPr/>
        <a:lstStyle/>
        <a:p>
          <a:endParaRPr lang="zh-TW" altLang="en-US" sz="700" b="1" dirty="0"/>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01D84696-75C3-47A5-8C75-B578B3F4B509}" type="presOf" srcId="{934D11B8-A274-4548-966E-99F7C5006291}" destId="{12DEF313-BAB9-4A1F-8CD3-283F43D410DF}" srcOrd="1" destOrd="0" presId="urn:microsoft.com/office/officeart/2005/8/layout/gear1"/>
    <dgm:cxn modelId="{D50E743C-5BFB-498A-BC1B-590645F297E0}" srcId="{BA857E88-4F7B-4C44-A81B-B82B453A3436}" destId="{934D11B8-A274-4548-966E-99F7C5006291}" srcOrd="1" destOrd="0" parTransId="{4A673DBC-3FEC-4939-B3CC-32307B25C32A}" sibTransId="{544B6749-7850-4D95-A65E-AA66F2C68E0B}"/>
    <dgm:cxn modelId="{BA830C73-A1ED-4AF9-9751-093DE7FA7004}" type="presOf" srcId="{2AEA412A-68A4-4003-8A23-A1F5D9B120BC}" destId="{BE727D54-8893-477D-8294-F04DD5A8272C}" srcOrd="1" destOrd="0" presId="urn:microsoft.com/office/officeart/2005/8/layout/gear1"/>
    <dgm:cxn modelId="{E4C24942-BADA-41AB-9AE9-09CA3E2A9034}" type="presOf" srcId="{EC3457C7-D407-4EFF-8609-F531E75D4D28}" destId="{DBA95EDE-6B95-4CA5-9635-842DE05C076C}" srcOrd="0" destOrd="0" presId="urn:microsoft.com/office/officeart/2005/8/layout/gear1"/>
    <dgm:cxn modelId="{3B2ECDEE-D4C8-4C64-8B1B-47CC1083B9A0}" srcId="{BA857E88-4F7B-4C44-A81B-B82B453A3436}" destId="{2AEA412A-68A4-4003-8A23-A1F5D9B120BC}" srcOrd="0" destOrd="0" parTransId="{5C413985-3A34-4595-8316-B94457E6CD3D}" sibTransId="{EC3457C7-D407-4EFF-8609-F531E75D4D28}"/>
    <dgm:cxn modelId="{EC870B1E-75BB-4CD0-A42E-B9F12F498494}" type="presOf" srcId="{BA857E88-4F7B-4C44-A81B-B82B453A3436}" destId="{C2691B63-6D6C-4187-AF93-DC3051759F00}" srcOrd="0" destOrd="0" presId="urn:microsoft.com/office/officeart/2005/8/layout/gear1"/>
    <dgm:cxn modelId="{44EE00D7-A99A-44B6-BF97-27416A78D928}" type="presOf" srcId="{934D11B8-A274-4548-966E-99F7C5006291}" destId="{B07CD5FE-B7D2-4BC2-9352-A65F0E61A400}" srcOrd="2" destOrd="0" presId="urn:microsoft.com/office/officeart/2005/8/layout/gear1"/>
    <dgm:cxn modelId="{508A3D55-5EF5-4F18-A41C-A0D11A64A413}" type="presOf" srcId="{2AEA412A-68A4-4003-8A23-A1F5D9B120BC}" destId="{A2BB95F7-3665-49E6-8B70-1ED2D1B2D242}" srcOrd="0" destOrd="0" presId="urn:microsoft.com/office/officeart/2005/8/layout/gear1"/>
    <dgm:cxn modelId="{EA5B12E4-15CE-4943-A8DB-B15744F3B047}" type="presOf" srcId="{544B6749-7850-4D95-A65E-AA66F2C68E0B}" destId="{5CDFBA63-31FB-484D-8814-FA4A435F430F}" srcOrd="0" destOrd="0" presId="urn:microsoft.com/office/officeart/2005/8/layout/gear1"/>
    <dgm:cxn modelId="{E61025FD-0B02-4809-9E7C-C5E03D579EF1}" type="presOf" srcId="{2AEA412A-68A4-4003-8A23-A1F5D9B120BC}" destId="{C4AE76C8-8047-4798-B168-9954AB707ACD}" srcOrd="2" destOrd="0" presId="urn:microsoft.com/office/officeart/2005/8/layout/gear1"/>
    <dgm:cxn modelId="{70B542AC-8254-4D4B-89FD-8AE3E76F25C0}" type="presOf" srcId="{934D11B8-A274-4548-966E-99F7C5006291}" destId="{F76ACA09-1F01-47EF-A80A-7FF772A4A2DC}" srcOrd="0" destOrd="0" presId="urn:microsoft.com/office/officeart/2005/8/layout/gear1"/>
    <dgm:cxn modelId="{941A005A-FF44-456B-8233-20DA9AF5FBE3}" type="presParOf" srcId="{C2691B63-6D6C-4187-AF93-DC3051759F00}" destId="{A2BB95F7-3665-49E6-8B70-1ED2D1B2D242}" srcOrd="0" destOrd="0" presId="urn:microsoft.com/office/officeart/2005/8/layout/gear1"/>
    <dgm:cxn modelId="{7A810C9E-5931-4573-A7D8-8B585468ED95}" type="presParOf" srcId="{C2691B63-6D6C-4187-AF93-DC3051759F00}" destId="{BE727D54-8893-477D-8294-F04DD5A8272C}" srcOrd="1" destOrd="0" presId="urn:microsoft.com/office/officeart/2005/8/layout/gear1"/>
    <dgm:cxn modelId="{916FFFFE-FF5A-47B4-A24A-CADAB7E335EA}" type="presParOf" srcId="{C2691B63-6D6C-4187-AF93-DC3051759F00}" destId="{C4AE76C8-8047-4798-B168-9954AB707ACD}" srcOrd="2" destOrd="0" presId="urn:microsoft.com/office/officeart/2005/8/layout/gear1"/>
    <dgm:cxn modelId="{E9FD4E1D-163B-4220-8236-2700576539F0}" type="presParOf" srcId="{C2691B63-6D6C-4187-AF93-DC3051759F00}" destId="{F76ACA09-1F01-47EF-A80A-7FF772A4A2DC}" srcOrd="3" destOrd="0" presId="urn:microsoft.com/office/officeart/2005/8/layout/gear1"/>
    <dgm:cxn modelId="{7237FC8D-8993-4491-89D6-656F04F29390}" type="presParOf" srcId="{C2691B63-6D6C-4187-AF93-DC3051759F00}" destId="{12DEF313-BAB9-4A1F-8CD3-283F43D410DF}" srcOrd="4" destOrd="0" presId="urn:microsoft.com/office/officeart/2005/8/layout/gear1"/>
    <dgm:cxn modelId="{31CFC858-8090-49FE-9530-0FCF2D5F614C}" type="presParOf" srcId="{C2691B63-6D6C-4187-AF93-DC3051759F00}" destId="{B07CD5FE-B7D2-4BC2-9352-A65F0E61A400}" srcOrd="5" destOrd="0" presId="urn:microsoft.com/office/officeart/2005/8/layout/gear1"/>
    <dgm:cxn modelId="{9A3C8EB8-0DD2-460F-B8F4-C53FA12B6AF4}" type="presParOf" srcId="{C2691B63-6D6C-4187-AF93-DC3051759F00}" destId="{DBA95EDE-6B95-4CA5-9635-842DE05C076C}" srcOrd="6" destOrd="0" presId="urn:microsoft.com/office/officeart/2005/8/layout/gear1"/>
    <dgm:cxn modelId="{CBF9D328-785E-468F-B928-E371E008698D}"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857E88-4F7B-4C44-A81B-B82B453A3436}" type="doc">
      <dgm:prSet loTypeId="urn:microsoft.com/office/officeart/2005/8/layout/gear1" loCatId="process" qsTypeId="urn:microsoft.com/office/officeart/2005/8/quickstyle/3d4" qsCatId="3D" csTypeId="urn:microsoft.com/office/officeart/2005/8/colors/accent1_2" csCatId="accent1" phldr="1"/>
      <dgm:spPr/>
    </dgm:pt>
    <dgm:pt modelId="{2AEA412A-68A4-4003-8A23-A1F5D9B120BC}">
      <dgm:prSet phldrT="[文字]"/>
      <dgm:spPr>
        <a:solidFill>
          <a:srgbClr val="B28E40"/>
        </a:solidFill>
      </dgm:spPr>
      <dgm:t>
        <a:bodyPr/>
        <a:lstStyle/>
        <a:p>
          <a:r>
            <a:rPr lang="zh-TW" altLang="en-US" b="1" dirty="0" smtClean="0">
              <a:latin typeface="微軟正黑體" panose="020B0604030504040204" pitchFamily="34" charset="-120"/>
              <a:ea typeface="微軟正黑體" panose="020B0604030504040204" pitchFamily="34" charset="-120"/>
            </a:rPr>
            <a:t>場域</a:t>
          </a:r>
          <a:endParaRPr lang="zh-TW" altLang="en-US" b="1" dirty="0">
            <a:latin typeface="微軟正黑體" panose="020B0604030504040204" pitchFamily="34" charset="-120"/>
            <a:ea typeface="微軟正黑體" panose="020B0604030504040204" pitchFamily="34" charset="-120"/>
          </a:endParaRPr>
        </a:p>
      </dgm:t>
    </dgm:pt>
    <dgm:pt modelId="{5C413985-3A34-4595-8316-B94457E6CD3D}" type="parTrans" cxnId="{3B2ECDEE-D4C8-4C64-8B1B-47CC1083B9A0}">
      <dgm:prSet/>
      <dgm:spPr/>
      <dgm:t>
        <a:bodyPr/>
        <a:lstStyle/>
        <a:p>
          <a:endParaRPr lang="zh-TW" altLang="en-US"/>
        </a:p>
      </dgm:t>
    </dgm:pt>
    <dgm:pt modelId="{EC3457C7-D407-4EFF-8609-F531E75D4D28}" type="sibTrans" cxnId="{3B2ECDEE-D4C8-4C64-8B1B-47CC1083B9A0}">
      <dgm:prSet/>
      <dgm:spPr>
        <a:solidFill>
          <a:srgbClr val="F4EEE0"/>
        </a:solidFill>
      </dgm:spPr>
      <dgm:t>
        <a:bodyPr/>
        <a:lstStyle/>
        <a:p>
          <a:endParaRPr lang="zh-TW" altLang="en-US"/>
        </a:p>
      </dgm:t>
    </dgm:pt>
    <dgm:pt modelId="{934D11B8-A274-4548-966E-99F7C5006291}">
      <dgm:prSet phldrT="[文字]" phldr="1" custT="1"/>
      <dgm:spPr>
        <a:solidFill>
          <a:srgbClr val="D4BC86"/>
        </a:solidFill>
      </dgm:spPr>
      <dgm:t>
        <a:bodyPr/>
        <a:lstStyle/>
        <a:p>
          <a:endParaRPr lang="zh-TW" altLang="en-US" sz="800" dirty="0"/>
        </a:p>
      </dgm:t>
    </dgm:pt>
    <dgm:pt modelId="{544B6749-7850-4D95-A65E-AA66F2C68E0B}" type="sibTrans" cxnId="{D50E743C-5BFB-498A-BC1B-590645F297E0}">
      <dgm:prSet/>
      <dgm:spPr>
        <a:solidFill>
          <a:srgbClr val="F4EEE0"/>
        </a:solidFill>
      </dgm:spPr>
      <dgm:t>
        <a:bodyPr/>
        <a:lstStyle/>
        <a:p>
          <a:endParaRPr lang="zh-TW" altLang="en-US"/>
        </a:p>
      </dgm:t>
    </dgm:pt>
    <dgm:pt modelId="{4A673DBC-3FEC-4939-B3CC-32307B25C32A}" type="parTrans" cxnId="{D50E743C-5BFB-498A-BC1B-590645F297E0}">
      <dgm:prSet/>
      <dgm:spPr/>
      <dgm:t>
        <a:bodyPr/>
        <a:lstStyle/>
        <a:p>
          <a:endParaRPr lang="zh-TW" altLang="en-US"/>
        </a:p>
      </dgm:t>
    </dgm:pt>
    <dgm:pt modelId="{C2691B63-6D6C-4187-AF93-DC3051759F00}" type="pres">
      <dgm:prSet presAssocID="{BA857E88-4F7B-4C44-A81B-B82B453A3436}" presName="composite" presStyleCnt="0">
        <dgm:presLayoutVars>
          <dgm:chMax val="3"/>
          <dgm:animLvl val="lvl"/>
          <dgm:resizeHandles val="exact"/>
        </dgm:presLayoutVars>
      </dgm:prSet>
      <dgm:spPr/>
    </dgm:pt>
    <dgm:pt modelId="{A2BB95F7-3665-49E6-8B70-1ED2D1B2D242}" type="pres">
      <dgm:prSet presAssocID="{2AEA412A-68A4-4003-8A23-A1F5D9B120BC}" presName="gear1" presStyleLbl="node1" presStyleIdx="0" presStyleCnt="2" custScaleX="159360" custScaleY="160911">
        <dgm:presLayoutVars>
          <dgm:chMax val="1"/>
          <dgm:bulletEnabled val="1"/>
        </dgm:presLayoutVars>
      </dgm:prSet>
      <dgm:spPr/>
      <dgm:t>
        <a:bodyPr/>
        <a:lstStyle/>
        <a:p>
          <a:endParaRPr lang="zh-TW" altLang="en-US"/>
        </a:p>
      </dgm:t>
    </dgm:pt>
    <dgm:pt modelId="{BE727D54-8893-477D-8294-F04DD5A8272C}" type="pres">
      <dgm:prSet presAssocID="{2AEA412A-68A4-4003-8A23-A1F5D9B120BC}" presName="gear1srcNode" presStyleLbl="node1" presStyleIdx="0" presStyleCnt="2"/>
      <dgm:spPr/>
      <dgm:t>
        <a:bodyPr/>
        <a:lstStyle/>
        <a:p>
          <a:endParaRPr lang="zh-TW" altLang="en-US"/>
        </a:p>
      </dgm:t>
    </dgm:pt>
    <dgm:pt modelId="{C4AE76C8-8047-4798-B168-9954AB707ACD}" type="pres">
      <dgm:prSet presAssocID="{2AEA412A-68A4-4003-8A23-A1F5D9B120BC}" presName="gear1dstNode" presStyleLbl="node1" presStyleIdx="0" presStyleCnt="2"/>
      <dgm:spPr/>
      <dgm:t>
        <a:bodyPr/>
        <a:lstStyle/>
        <a:p>
          <a:endParaRPr lang="zh-TW" altLang="en-US"/>
        </a:p>
      </dgm:t>
    </dgm:pt>
    <dgm:pt modelId="{F76ACA09-1F01-47EF-A80A-7FF772A4A2DC}" type="pres">
      <dgm:prSet presAssocID="{934D11B8-A274-4548-966E-99F7C5006291}" presName="gear2" presStyleLbl="node1" presStyleIdx="1" presStyleCnt="2" custScaleX="95277" custScaleY="101560" custLinFactNeighborX="-22404" custLinFactNeighborY="-46246">
        <dgm:presLayoutVars>
          <dgm:chMax val="1"/>
          <dgm:bulletEnabled val="1"/>
        </dgm:presLayoutVars>
      </dgm:prSet>
      <dgm:spPr/>
      <dgm:t>
        <a:bodyPr/>
        <a:lstStyle/>
        <a:p>
          <a:endParaRPr lang="zh-TW" altLang="en-US"/>
        </a:p>
      </dgm:t>
    </dgm:pt>
    <dgm:pt modelId="{12DEF313-BAB9-4A1F-8CD3-283F43D410DF}" type="pres">
      <dgm:prSet presAssocID="{934D11B8-A274-4548-966E-99F7C5006291}" presName="gear2srcNode" presStyleLbl="node1" presStyleIdx="1" presStyleCnt="2"/>
      <dgm:spPr/>
      <dgm:t>
        <a:bodyPr/>
        <a:lstStyle/>
        <a:p>
          <a:endParaRPr lang="zh-TW" altLang="en-US"/>
        </a:p>
      </dgm:t>
    </dgm:pt>
    <dgm:pt modelId="{B07CD5FE-B7D2-4BC2-9352-A65F0E61A400}" type="pres">
      <dgm:prSet presAssocID="{934D11B8-A274-4548-966E-99F7C5006291}" presName="gear2dstNode" presStyleLbl="node1" presStyleIdx="1" presStyleCnt="2"/>
      <dgm:spPr/>
      <dgm:t>
        <a:bodyPr/>
        <a:lstStyle/>
        <a:p>
          <a:endParaRPr lang="zh-TW" altLang="en-US"/>
        </a:p>
      </dgm:t>
    </dgm:pt>
    <dgm:pt modelId="{DBA95EDE-6B95-4CA5-9635-842DE05C076C}" type="pres">
      <dgm:prSet presAssocID="{EC3457C7-D407-4EFF-8609-F531E75D4D28}" presName="connector1" presStyleLbl="sibTrans2D1" presStyleIdx="0" presStyleCnt="2"/>
      <dgm:spPr/>
      <dgm:t>
        <a:bodyPr/>
        <a:lstStyle/>
        <a:p>
          <a:endParaRPr lang="zh-TW" altLang="en-US"/>
        </a:p>
      </dgm:t>
    </dgm:pt>
    <dgm:pt modelId="{5CDFBA63-31FB-484D-8814-FA4A435F430F}" type="pres">
      <dgm:prSet presAssocID="{544B6749-7850-4D95-A65E-AA66F2C68E0B}" presName="connector2" presStyleLbl="sibTrans2D1" presStyleIdx="1" presStyleCnt="2"/>
      <dgm:spPr/>
      <dgm:t>
        <a:bodyPr/>
        <a:lstStyle/>
        <a:p>
          <a:endParaRPr lang="zh-TW" altLang="en-US"/>
        </a:p>
      </dgm:t>
    </dgm:pt>
  </dgm:ptLst>
  <dgm:cxnLst>
    <dgm:cxn modelId="{D50E743C-5BFB-498A-BC1B-590645F297E0}" srcId="{BA857E88-4F7B-4C44-A81B-B82B453A3436}" destId="{934D11B8-A274-4548-966E-99F7C5006291}" srcOrd="1" destOrd="0" parTransId="{4A673DBC-3FEC-4939-B3CC-32307B25C32A}" sibTransId="{544B6749-7850-4D95-A65E-AA66F2C68E0B}"/>
    <dgm:cxn modelId="{3B2ECDEE-D4C8-4C64-8B1B-47CC1083B9A0}" srcId="{BA857E88-4F7B-4C44-A81B-B82B453A3436}" destId="{2AEA412A-68A4-4003-8A23-A1F5D9B120BC}" srcOrd="0" destOrd="0" parTransId="{5C413985-3A34-4595-8316-B94457E6CD3D}" sibTransId="{EC3457C7-D407-4EFF-8609-F531E75D4D28}"/>
    <dgm:cxn modelId="{F404D69F-4AF8-47D8-AA47-F2FCFADAC5EB}" type="presOf" srcId="{934D11B8-A274-4548-966E-99F7C5006291}" destId="{B07CD5FE-B7D2-4BC2-9352-A65F0E61A400}" srcOrd="2" destOrd="0" presId="urn:microsoft.com/office/officeart/2005/8/layout/gear1"/>
    <dgm:cxn modelId="{39E98B5B-B769-42EC-9496-7C54C11F3416}" type="presOf" srcId="{934D11B8-A274-4548-966E-99F7C5006291}" destId="{F76ACA09-1F01-47EF-A80A-7FF772A4A2DC}" srcOrd="0" destOrd="0" presId="urn:microsoft.com/office/officeart/2005/8/layout/gear1"/>
    <dgm:cxn modelId="{DEB1624C-3DD3-48F0-B715-8F25C85030D5}" type="presOf" srcId="{2AEA412A-68A4-4003-8A23-A1F5D9B120BC}" destId="{BE727D54-8893-477D-8294-F04DD5A8272C}" srcOrd="1" destOrd="0" presId="urn:microsoft.com/office/officeart/2005/8/layout/gear1"/>
    <dgm:cxn modelId="{D7552DC3-A1DB-416F-8683-8C2A1BD91C15}" type="presOf" srcId="{934D11B8-A274-4548-966E-99F7C5006291}" destId="{12DEF313-BAB9-4A1F-8CD3-283F43D410DF}" srcOrd="1" destOrd="0" presId="urn:microsoft.com/office/officeart/2005/8/layout/gear1"/>
    <dgm:cxn modelId="{25B4F269-A2B3-428A-A8D8-419E1D281C6E}" type="presOf" srcId="{2AEA412A-68A4-4003-8A23-A1F5D9B120BC}" destId="{C4AE76C8-8047-4798-B168-9954AB707ACD}" srcOrd="2" destOrd="0" presId="urn:microsoft.com/office/officeart/2005/8/layout/gear1"/>
    <dgm:cxn modelId="{67D98BBE-0089-41FD-A9E8-B85001E87957}" type="presOf" srcId="{544B6749-7850-4D95-A65E-AA66F2C68E0B}" destId="{5CDFBA63-31FB-484D-8814-FA4A435F430F}" srcOrd="0" destOrd="0" presId="urn:microsoft.com/office/officeart/2005/8/layout/gear1"/>
    <dgm:cxn modelId="{BFEA1EBB-3D1E-479F-88F3-41B26496C858}" type="presOf" srcId="{BA857E88-4F7B-4C44-A81B-B82B453A3436}" destId="{C2691B63-6D6C-4187-AF93-DC3051759F00}" srcOrd="0" destOrd="0" presId="urn:microsoft.com/office/officeart/2005/8/layout/gear1"/>
    <dgm:cxn modelId="{09D3DB46-C695-4A46-B668-19D9D73EC9F8}" type="presOf" srcId="{2AEA412A-68A4-4003-8A23-A1F5D9B120BC}" destId="{A2BB95F7-3665-49E6-8B70-1ED2D1B2D242}" srcOrd="0" destOrd="0" presId="urn:microsoft.com/office/officeart/2005/8/layout/gear1"/>
    <dgm:cxn modelId="{339F0F06-BA2D-4AE8-A6D0-41526559DD9C}" type="presOf" srcId="{EC3457C7-D407-4EFF-8609-F531E75D4D28}" destId="{DBA95EDE-6B95-4CA5-9635-842DE05C076C}" srcOrd="0" destOrd="0" presId="urn:microsoft.com/office/officeart/2005/8/layout/gear1"/>
    <dgm:cxn modelId="{E4D48D56-2DC4-4F1C-8F45-49139E31C778}" type="presParOf" srcId="{C2691B63-6D6C-4187-AF93-DC3051759F00}" destId="{A2BB95F7-3665-49E6-8B70-1ED2D1B2D242}" srcOrd="0" destOrd="0" presId="urn:microsoft.com/office/officeart/2005/8/layout/gear1"/>
    <dgm:cxn modelId="{7C6B6D23-AB94-4038-B607-509FEAC5B1D9}" type="presParOf" srcId="{C2691B63-6D6C-4187-AF93-DC3051759F00}" destId="{BE727D54-8893-477D-8294-F04DD5A8272C}" srcOrd="1" destOrd="0" presId="urn:microsoft.com/office/officeart/2005/8/layout/gear1"/>
    <dgm:cxn modelId="{878E7685-8846-4B69-ABAB-FDD62487590D}" type="presParOf" srcId="{C2691B63-6D6C-4187-AF93-DC3051759F00}" destId="{C4AE76C8-8047-4798-B168-9954AB707ACD}" srcOrd="2" destOrd="0" presId="urn:microsoft.com/office/officeart/2005/8/layout/gear1"/>
    <dgm:cxn modelId="{40E1CD32-3D8D-477B-85FD-581CE0F8FB22}" type="presParOf" srcId="{C2691B63-6D6C-4187-AF93-DC3051759F00}" destId="{F76ACA09-1F01-47EF-A80A-7FF772A4A2DC}" srcOrd="3" destOrd="0" presId="urn:microsoft.com/office/officeart/2005/8/layout/gear1"/>
    <dgm:cxn modelId="{DC6656F1-02CE-4415-BFCE-E7AEB3E3B9F4}" type="presParOf" srcId="{C2691B63-6D6C-4187-AF93-DC3051759F00}" destId="{12DEF313-BAB9-4A1F-8CD3-283F43D410DF}" srcOrd="4" destOrd="0" presId="urn:microsoft.com/office/officeart/2005/8/layout/gear1"/>
    <dgm:cxn modelId="{C8AC915D-9E33-4895-B904-0B19C7B40E20}" type="presParOf" srcId="{C2691B63-6D6C-4187-AF93-DC3051759F00}" destId="{B07CD5FE-B7D2-4BC2-9352-A65F0E61A400}" srcOrd="5" destOrd="0" presId="urn:microsoft.com/office/officeart/2005/8/layout/gear1"/>
    <dgm:cxn modelId="{6DDF8215-370B-45D2-8C34-FE803B707A15}" type="presParOf" srcId="{C2691B63-6D6C-4187-AF93-DC3051759F00}" destId="{DBA95EDE-6B95-4CA5-9635-842DE05C076C}" srcOrd="6" destOrd="0" presId="urn:microsoft.com/office/officeart/2005/8/layout/gear1"/>
    <dgm:cxn modelId="{5A6A8266-EED4-48FD-84A8-2C8AC839F55E}" type="presParOf" srcId="{C2691B63-6D6C-4187-AF93-DC3051759F00}" destId="{5CDFBA63-31FB-484D-8814-FA4A435F430F}"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B95F7-3665-49E6-8B70-1ED2D1B2D242}">
      <dsp:nvSpPr>
        <dsp:cNvPr id="0" name=""/>
        <dsp:cNvSpPr/>
      </dsp:nvSpPr>
      <dsp:spPr>
        <a:xfrm>
          <a:off x="384064" y="192753"/>
          <a:ext cx="1640952" cy="1656923"/>
        </a:xfrm>
        <a:prstGeom prst="gear9">
          <a:avLst/>
        </a:prstGeom>
        <a:solidFill>
          <a:srgbClr val="B28E4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anose="020B0604030504040204" pitchFamily="34" charset="-120"/>
              <a:ea typeface="微軟正黑體" panose="020B0604030504040204" pitchFamily="34" charset="-120"/>
            </a:rPr>
            <a:t>資金</a:t>
          </a:r>
          <a:endParaRPr lang="zh-TW" altLang="en-US" sz="3500" b="1" kern="1200" dirty="0">
            <a:latin typeface="微軟正黑體" panose="020B0604030504040204" pitchFamily="34" charset="-120"/>
            <a:ea typeface="微軟正黑體" panose="020B0604030504040204" pitchFamily="34" charset="-120"/>
          </a:endParaRPr>
        </a:p>
      </dsp:txBody>
      <dsp:txXfrm>
        <a:off x="713968" y="579818"/>
        <a:ext cx="981144" cy="853745"/>
      </dsp:txXfrm>
    </dsp:sp>
    <dsp:sp modelId="{F76ACA09-1F01-47EF-A80A-7FF772A4A2DC}">
      <dsp:nvSpPr>
        <dsp:cNvPr id="0" name=""/>
        <dsp:cNvSpPr/>
      </dsp:nvSpPr>
      <dsp:spPr>
        <a:xfrm>
          <a:off x="0" y="0"/>
          <a:ext cx="713513" cy="760565"/>
        </a:xfrm>
        <a:prstGeom prst="gear6">
          <a:avLst/>
        </a:prstGeom>
        <a:solidFill>
          <a:srgbClr val="D4BC8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TW" altLang="en-US" sz="800" kern="1200" dirty="0" smtClean="0">
              <a:latin typeface="微軟正黑體" panose="020B0604030504040204" pitchFamily="34" charset="-120"/>
              <a:ea typeface="微軟正黑體" panose="020B0604030504040204" pitchFamily="34" charset="-120"/>
            </a:rPr>
            <a:t>融資</a:t>
          </a:r>
          <a:endParaRPr lang="zh-TW" altLang="en-US" sz="800" kern="1200" dirty="0">
            <a:latin typeface="微軟正黑體" panose="020B0604030504040204" pitchFamily="34" charset="-120"/>
            <a:ea typeface="微軟正黑體" panose="020B0604030504040204" pitchFamily="34" charset="-120"/>
          </a:endParaRPr>
        </a:p>
      </dsp:txBody>
      <dsp:txXfrm>
        <a:off x="179629" y="187657"/>
        <a:ext cx="354255" cy="385251"/>
      </dsp:txXfrm>
    </dsp:sp>
    <dsp:sp modelId="{DBA95EDE-6B95-4CA5-9635-842DE05C076C}">
      <dsp:nvSpPr>
        <dsp:cNvPr id="0" name=""/>
        <dsp:cNvSpPr/>
      </dsp:nvSpPr>
      <dsp:spPr>
        <a:xfrm>
          <a:off x="690839" y="356139"/>
          <a:ext cx="1266548" cy="1266548"/>
        </a:xfrm>
        <a:prstGeom prst="circularArrow">
          <a:avLst>
            <a:gd name="adj1" fmla="val 4878"/>
            <a:gd name="adj2" fmla="val 312630"/>
            <a:gd name="adj3" fmla="val 2874915"/>
            <a:gd name="adj4" fmla="val 15633321"/>
            <a:gd name="adj5" fmla="val 5691"/>
          </a:avLst>
        </a:prstGeom>
        <a:solidFill>
          <a:srgbClr val="F4EEE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CDFBA63-31FB-484D-8814-FA4A435F430F}">
      <dsp:nvSpPr>
        <dsp:cNvPr id="0" name=""/>
        <dsp:cNvSpPr/>
      </dsp:nvSpPr>
      <dsp:spPr>
        <a:xfrm>
          <a:off x="-42048" y="107237"/>
          <a:ext cx="957634" cy="957634"/>
        </a:xfrm>
        <a:prstGeom prst="leftCircularArrow">
          <a:avLst>
            <a:gd name="adj1" fmla="val 6452"/>
            <a:gd name="adj2" fmla="val 429999"/>
            <a:gd name="adj3" fmla="val 10489124"/>
            <a:gd name="adj4" fmla="val 14837806"/>
            <a:gd name="adj5" fmla="val 7527"/>
          </a:avLst>
        </a:prstGeom>
        <a:solidFill>
          <a:srgbClr val="F4EEE0"/>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5" y="14"/>
            <a:ext cx="2946247" cy="496572"/>
          </a:xfrm>
          <a:prstGeom prst="rect">
            <a:avLst/>
          </a:prstGeom>
        </p:spPr>
        <p:txBody>
          <a:bodyPr vert="horz" lIns="91960" tIns="45976" rIns="91960" bIns="45976" rtlCol="0"/>
          <a:lstStyle>
            <a:lvl1pPr algn="l">
              <a:defRPr sz="1100"/>
            </a:lvl1pPr>
          </a:lstStyle>
          <a:p>
            <a:endParaRPr lang="zh-TW" altLang="en-US"/>
          </a:p>
        </p:txBody>
      </p:sp>
      <p:sp>
        <p:nvSpPr>
          <p:cNvPr id="3" name="日期版面配置區 2"/>
          <p:cNvSpPr>
            <a:spLocks noGrp="1"/>
          </p:cNvSpPr>
          <p:nvPr>
            <p:ph type="dt" sz="quarter" idx="1"/>
          </p:nvPr>
        </p:nvSpPr>
        <p:spPr>
          <a:xfrm>
            <a:off x="3849828" y="14"/>
            <a:ext cx="2946246" cy="496572"/>
          </a:xfrm>
          <a:prstGeom prst="rect">
            <a:avLst/>
          </a:prstGeom>
        </p:spPr>
        <p:txBody>
          <a:bodyPr vert="horz" lIns="91960" tIns="45976" rIns="91960" bIns="45976" rtlCol="0"/>
          <a:lstStyle>
            <a:lvl1pPr algn="r">
              <a:defRPr sz="1100"/>
            </a:lvl1pPr>
          </a:lstStyle>
          <a:p>
            <a:fld id="{6D0D8F1E-14A5-4AFB-A477-C67FCA88AFB8}" type="datetimeFigureOut">
              <a:rPr lang="zh-TW" altLang="en-US" smtClean="0"/>
              <a:pPr/>
              <a:t>2016/9/1</a:t>
            </a:fld>
            <a:endParaRPr lang="zh-TW" altLang="en-US"/>
          </a:p>
        </p:txBody>
      </p:sp>
      <p:sp>
        <p:nvSpPr>
          <p:cNvPr id="4" name="頁尾版面配置區 3"/>
          <p:cNvSpPr>
            <a:spLocks noGrp="1"/>
          </p:cNvSpPr>
          <p:nvPr>
            <p:ph type="ftr" sz="quarter" idx="2"/>
          </p:nvPr>
        </p:nvSpPr>
        <p:spPr>
          <a:xfrm>
            <a:off x="15" y="9428471"/>
            <a:ext cx="2946247" cy="496571"/>
          </a:xfrm>
          <a:prstGeom prst="rect">
            <a:avLst/>
          </a:prstGeom>
        </p:spPr>
        <p:txBody>
          <a:bodyPr vert="horz" lIns="91960" tIns="45976" rIns="91960" bIns="45976" rtlCol="0" anchor="b"/>
          <a:lstStyle>
            <a:lvl1pPr algn="l">
              <a:defRPr sz="1100"/>
            </a:lvl1pPr>
          </a:lstStyle>
          <a:p>
            <a:endParaRPr lang="zh-TW" altLang="en-US"/>
          </a:p>
        </p:txBody>
      </p:sp>
      <p:sp>
        <p:nvSpPr>
          <p:cNvPr id="5" name="投影片編號版面配置區 4"/>
          <p:cNvSpPr>
            <a:spLocks noGrp="1"/>
          </p:cNvSpPr>
          <p:nvPr>
            <p:ph type="sldNum" sz="quarter" idx="3"/>
          </p:nvPr>
        </p:nvSpPr>
        <p:spPr>
          <a:xfrm>
            <a:off x="3849828" y="9428471"/>
            <a:ext cx="2946246" cy="496571"/>
          </a:xfrm>
          <a:prstGeom prst="rect">
            <a:avLst/>
          </a:prstGeom>
        </p:spPr>
        <p:txBody>
          <a:bodyPr vert="horz" lIns="91960" tIns="45976" rIns="91960" bIns="45976" rtlCol="0" anchor="b"/>
          <a:lstStyle>
            <a:lvl1pPr algn="r">
              <a:defRPr sz="1100"/>
            </a:lvl1pPr>
          </a:lstStyle>
          <a:p>
            <a:fld id="{F149CC61-41E7-49F3-8A3F-FC97E4DA43C3}" type="slidenum">
              <a:rPr lang="zh-TW" altLang="en-US" smtClean="0"/>
              <a:pPr/>
              <a:t>‹#›</a:t>
            </a:fld>
            <a:endParaRPr lang="zh-TW" altLang="en-US"/>
          </a:p>
        </p:txBody>
      </p:sp>
    </p:spTree>
    <p:extLst>
      <p:ext uri="{BB962C8B-B14F-4D97-AF65-F5344CB8AC3E}">
        <p14:creationId xmlns:p14="http://schemas.microsoft.com/office/powerpoint/2010/main" val="113906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14"/>
            <a:ext cx="2945659" cy="496331"/>
          </a:xfrm>
          <a:prstGeom prst="rect">
            <a:avLst/>
          </a:prstGeom>
        </p:spPr>
        <p:txBody>
          <a:bodyPr vert="horz" lIns="91061" tIns="45521" rIns="91061" bIns="45521" rtlCol="0"/>
          <a:lstStyle>
            <a:lvl1pPr algn="l">
              <a:defRPr sz="1100"/>
            </a:lvl1pPr>
          </a:lstStyle>
          <a:p>
            <a:endParaRPr lang="zh-TW" altLang="en-US"/>
          </a:p>
        </p:txBody>
      </p:sp>
      <p:sp>
        <p:nvSpPr>
          <p:cNvPr id="3" name="日期版面配置區 2"/>
          <p:cNvSpPr>
            <a:spLocks noGrp="1"/>
          </p:cNvSpPr>
          <p:nvPr>
            <p:ph type="dt" idx="1"/>
          </p:nvPr>
        </p:nvSpPr>
        <p:spPr>
          <a:xfrm>
            <a:off x="3850445" y="14"/>
            <a:ext cx="2945659" cy="496331"/>
          </a:xfrm>
          <a:prstGeom prst="rect">
            <a:avLst/>
          </a:prstGeom>
        </p:spPr>
        <p:txBody>
          <a:bodyPr vert="horz" lIns="91061" tIns="45521" rIns="91061" bIns="45521" rtlCol="0"/>
          <a:lstStyle>
            <a:lvl1pPr algn="r">
              <a:defRPr sz="1100"/>
            </a:lvl1pPr>
          </a:lstStyle>
          <a:p>
            <a:fld id="{FDE97E9C-1DBC-42B3-B9F0-45503132B493}" type="datetimeFigureOut">
              <a:rPr lang="zh-TW" altLang="en-US" smtClean="0"/>
              <a:pPr/>
              <a:t>2016/9/1</a:t>
            </a:fld>
            <a:endParaRPr lang="zh-TW" altLang="en-US"/>
          </a:p>
        </p:txBody>
      </p:sp>
      <p:sp>
        <p:nvSpPr>
          <p:cNvPr id="4" name="投影片圖像版面配置區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061" tIns="45521" rIns="91061" bIns="45521" rtlCol="0" anchor="ctr"/>
          <a:lstStyle/>
          <a:p>
            <a:endParaRPr lang="zh-TW" altLang="en-US"/>
          </a:p>
        </p:txBody>
      </p:sp>
      <p:sp>
        <p:nvSpPr>
          <p:cNvPr id="5" name="備忘稿版面配置區 4"/>
          <p:cNvSpPr>
            <a:spLocks noGrp="1"/>
          </p:cNvSpPr>
          <p:nvPr>
            <p:ph type="body" sz="quarter" idx="3"/>
          </p:nvPr>
        </p:nvSpPr>
        <p:spPr>
          <a:xfrm>
            <a:off x="679769" y="4715161"/>
            <a:ext cx="5438140" cy="4466986"/>
          </a:xfrm>
          <a:prstGeom prst="rect">
            <a:avLst/>
          </a:prstGeom>
        </p:spPr>
        <p:txBody>
          <a:bodyPr vert="horz" lIns="91061" tIns="45521" rIns="91061" bIns="4552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7" y="9428595"/>
            <a:ext cx="2945659" cy="496331"/>
          </a:xfrm>
          <a:prstGeom prst="rect">
            <a:avLst/>
          </a:prstGeom>
        </p:spPr>
        <p:txBody>
          <a:bodyPr vert="horz" lIns="91061" tIns="45521" rIns="91061" bIns="45521" rtlCol="0" anchor="b"/>
          <a:lstStyle>
            <a:lvl1pPr algn="l">
              <a:defRPr sz="1100"/>
            </a:lvl1pPr>
          </a:lstStyle>
          <a:p>
            <a:endParaRPr lang="zh-TW" altLang="en-US"/>
          </a:p>
        </p:txBody>
      </p:sp>
      <p:sp>
        <p:nvSpPr>
          <p:cNvPr id="7" name="投影片編號版面配置區 6"/>
          <p:cNvSpPr>
            <a:spLocks noGrp="1"/>
          </p:cNvSpPr>
          <p:nvPr>
            <p:ph type="sldNum" sz="quarter" idx="5"/>
          </p:nvPr>
        </p:nvSpPr>
        <p:spPr>
          <a:xfrm>
            <a:off x="3850445" y="9428595"/>
            <a:ext cx="2945659" cy="496331"/>
          </a:xfrm>
          <a:prstGeom prst="rect">
            <a:avLst/>
          </a:prstGeom>
        </p:spPr>
        <p:txBody>
          <a:bodyPr vert="horz" lIns="91061" tIns="45521" rIns="91061" bIns="45521" rtlCol="0" anchor="b"/>
          <a:lstStyle>
            <a:lvl1pPr algn="r">
              <a:defRPr sz="1100"/>
            </a:lvl1pPr>
          </a:lstStyle>
          <a:p>
            <a:fld id="{01C8A3D2-5635-4742-9302-753AF707DD0C}" type="slidenum">
              <a:rPr lang="zh-TW" altLang="en-US" smtClean="0"/>
              <a:pPr/>
              <a:t>‹#›</a:t>
            </a:fld>
            <a:endParaRPr lang="zh-TW" altLang="en-US"/>
          </a:p>
        </p:txBody>
      </p:sp>
    </p:spTree>
    <p:extLst>
      <p:ext uri="{BB962C8B-B14F-4D97-AF65-F5344CB8AC3E}">
        <p14:creationId xmlns:p14="http://schemas.microsoft.com/office/powerpoint/2010/main" val="233929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1C8A3D2-5635-4742-9302-753AF707DD0C}" type="slidenum">
              <a:rPr lang="zh-TW" altLang="en-US" smtClean="0"/>
              <a:pPr/>
              <a:t>1</a:t>
            </a:fld>
            <a:endParaRPr lang="zh-TW" altLang="en-US"/>
          </a:p>
        </p:txBody>
      </p:sp>
    </p:spTree>
    <p:extLst>
      <p:ext uri="{BB962C8B-B14F-4D97-AF65-F5344CB8AC3E}">
        <p14:creationId xmlns:p14="http://schemas.microsoft.com/office/powerpoint/2010/main" val="353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1C8A3D2-5635-4742-9302-753AF707DD0C}" type="slidenum">
              <a:rPr lang="zh-TW" altLang="en-US" smtClean="0"/>
              <a:pPr/>
              <a:t>7</a:t>
            </a:fld>
            <a:endParaRPr lang="zh-TW" altLang="en-US"/>
          </a:p>
        </p:txBody>
      </p:sp>
    </p:spTree>
    <p:extLst>
      <p:ext uri="{BB962C8B-B14F-4D97-AF65-F5344CB8AC3E}">
        <p14:creationId xmlns:p14="http://schemas.microsoft.com/office/powerpoint/2010/main" val="425363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973">
              <a:defRPr/>
            </a:pPr>
            <a:endParaRPr lang="en-US" altLang="zh-TW" b="1" dirty="0">
              <a:solidFill>
                <a:prstClr val="black"/>
              </a:solidFill>
            </a:endParaRPr>
          </a:p>
        </p:txBody>
      </p:sp>
      <p:sp>
        <p:nvSpPr>
          <p:cNvPr id="4" name="投影片編號版面配置區 3"/>
          <p:cNvSpPr>
            <a:spLocks noGrp="1"/>
          </p:cNvSpPr>
          <p:nvPr>
            <p:ph type="sldNum" sz="quarter" idx="10"/>
          </p:nvPr>
        </p:nvSpPr>
        <p:spPr/>
        <p:txBody>
          <a:bodyPr/>
          <a:lstStyle/>
          <a:p>
            <a:fld id="{01C8A3D2-5635-4742-9302-753AF707DD0C}"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142720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FFBCE3D-89B1-4A16-AD34-185085CEC0B7}" type="datetime1">
              <a:rPr lang="zh-TW" altLang="en-US" smtClean="0"/>
              <a:pPr/>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40808043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DB18E2-EB63-4798-A83A-298C733B1957}" type="datetime1">
              <a:rPr lang="zh-TW" altLang="en-US" smtClean="0"/>
              <a:pPr/>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181916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99E316-ED4C-4053-A812-E733D79435ED}" type="datetime1">
              <a:rPr lang="zh-TW" altLang="en-US" smtClean="0"/>
              <a:pPr/>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215523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0" descr="擷取"/>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4095"/>
          <a:stretch>
            <a:fillRect/>
          </a:stretch>
        </p:blipFill>
        <p:spPr bwMode="auto">
          <a:xfrm>
            <a:off x="0" y="11"/>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762000" y="1447800"/>
            <a:ext cx="7623175" cy="1752600"/>
          </a:xfrm>
        </p:spPr>
        <p:txBody>
          <a:bodyPr/>
          <a:lstStyle>
            <a:lvl1pPr>
              <a:defRPr sz="3600"/>
            </a:lvl1pPr>
          </a:lstStyle>
          <a:p>
            <a:pPr lvl="0"/>
            <a:r>
              <a:rPr lang="zh-TW" altLang="en-US" noProof="0" smtClean="0"/>
              <a:t>按一下以編輯母片標題樣式</a:t>
            </a:r>
          </a:p>
        </p:txBody>
      </p:sp>
      <p:sp>
        <p:nvSpPr>
          <p:cNvPr id="1536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3400" b="1"/>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p:txBody>
          <a:bodyPr/>
          <a:lstStyle>
            <a:lvl1pPr>
              <a:defRPr>
                <a:latin typeface="Garamond" pitchFamily="18" charset="0"/>
                <a:ea typeface="新細明體" pitchFamily="18" charset="-120"/>
              </a:defRPr>
            </a:lvl1pPr>
          </a:lstStyle>
          <a:p>
            <a:pPr>
              <a:defRPr/>
            </a:pPr>
            <a:fld id="{CAF3B737-00A0-4FFE-913C-392C8AF151FC}"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atin typeface="Garamond" pitchFamily="18" charset="0"/>
                <a:ea typeface="新細明體" pitchFamily="18" charset="-120"/>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p:txBody>
          <a:bodyPr/>
          <a:lstStyle>
            <a:lvl1pPr>
              <a:defRPr>
                <a:latin typeface="Garamond" pitchFamily="18" charset="0"/>
                <a:ea typeface="新細明體" pitchFamily="18" charset="-120"/>
              </a:defRPr>
            </a:lvl1pPr>
          </a:lstStyle>
          <a:p>
            <a:pPr>
              <a:defRPr/>
            </a:pPr>
            <a:fld id="{14B0F295-B3A1-43BD-87E2-7C7D1686457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697360393"/>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buSzPct val="80000"/>
              <a:defRPr sz="320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fld id="{37264DE9-1B4E-449A-8695-CF90053BBCDA}"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3198DC-6ACC-46F1-92CB-10AABFB3F1A0}"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70246374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4"/>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BAB2DE33-6728-468A-86A7-81CAFC246DA3}"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73560-5AF6-4804-98D8-1983B4EB3E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12552553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98C718D5-C69E-48AD-AB34-EF0ED5E69663}"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E8FF15-8792-4A27-BC98-0266035D21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64670364"/>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19B4841-8DD3-4272-8A14-3EBE94827ECB}" type="datetime1">
              <a:rPr lang="zh-TW" altLang="en-US" smtClean="0">
                <a:solidFill>
                  <a:prstClr val="black"/>
                </a:solidFill>
              </a:rPr>
              <a:pPr>
                <a:defRPr/>
              </a:pPr>
              <a:t>2016/9/1</a:t>
            </a:fld>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5672F-D2E5-4F1C-9360-F836553EE0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188263669"/>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95045C6C-2348-434B-B4BD-FEB73FCD74DC}" type="datetime1">
              <a:rPr lang="zh-TW" altLang="en-US" smtClean="0">
                <a:solidFill>
                  <a:prstClr val="black"/>
                </a:solidFill>
              </a:rPr>
              <a:pPr>
                <a:defRPr/>
              </a:pPr>
              <a:t>2016/9/1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3F31BE-F98D-4C8A-80C0-BD52EE1BFC9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051208411"/>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164419-DD4A-4A9B-BBD4-6E78FED55AFE}" type="datetime1">
              <a:rPr lang="zh-TW" altLang="en-US" smtClean="0">
                <a:solidFill>
                  <a:prstClr val="black"/>
                </a:solidFill>
              </a:rPr>
              <a:pPr>
                <a:defRPr/>
              </a:pPr>
              <a:t>2016/9/1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B0B09A-9DD7-43EB-936E-164811063D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3229705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2AF7795-63B3-45F5-83EC-5E223ACBC469}"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3C8D7-2884-4B27-95C2-99263C579137}"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5668064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E2B787A-60C9-4F84-9DDF-0AA73DAAFC4A}" type="datetime1">
              <a:rPr lang="zh-TW" altLang="en-US" smtClean="0"/>
              <a:pPr/>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10924572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6A08B7F-4C06-4455-9EEC-FE3E238D3584}"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1AB775-7725-402E-883F-61F3F1F9924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616096566"/>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F0686A9C-BEC6-4987-8E4F-74721F78F950}"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E9FAA-61D8-4719-859F-035F17D4A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936213717"/>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01613"/>
            <a:ext cx="2133600" cy="59293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201613"/>
            <a:ext cx="6248400" cy="59293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0DE8136-4AAA-46FE-B435-67B897E54F84}"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12A15C-88B9-4B28-97BC-A777837A24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936874334"/>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0" descr="擷取"/>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4095"/>
          <a:stretch>
            <a:fillRect/>
          </a:stretch>
        </p:blipFill>
        <p:spPr bwMode="auto">
          <a:xfrm>
            <a:off x="0" y="11"/>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762000" y="1447800"/>
            <a:ext cx="7623175" cy="1752600"/>
          </a:xfrm>
        </p:spPr>
        <p:txBody>
          <a:bodyPr/>
          <a:lstStyle>
            <a:lvl1pPr>
              <a:defRPr sz="3600"/>
            </a:lvl1pPr>
          </a:lstStyle>
          <a:p>
            <a:pPr lvl="0"/>
            <a:r>
              <a:rPr lang="zh-TW" altLang="en-US" noProof="0" smtClean="0"/>
              <a:t>按一下以編輯母片標題樣式</a:t>
            </a:r>
          </a:p>
        </p:txBody>
      </p:sp>
      <p:sp>
        <p:nvSpPr>
          <p:cNvPr id="1536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3400" b="1"/>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p:txBody>
          <a:bodyPr/>
          <a:lstStyle>
            <a:lvl1pPr>
              <a:defRPr>
                <a:latin typeface="Garamond" pitchFamily="18" charset="0"/>
                <a:ea typeface="新細明體" pitchFamily="18" charset="-120"/>
              </a:defRPr>
            </a:lvl1pPr>
          </a:lstStyle>
          <a:p>
            <a:pPr>
              <a:defRPr/>
            </a:pPr>
            <a:fld id="{2DE8E7EC-0152-4FAF-AA6B-2DBDC9415A59}"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atin typeface="Garamond" pitchFamily="18" charset="0"/>
                <a:ea typeface="新細明體" pitchFamily="18" charset="-120"/>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p:txBody>
          <a:bodyPr/>
          <a:lstStyle>
            <a:lvl1pPr>
              <a:defRPr>
                <a:latin typeface="Garamond" pitchFamily="18" charset="0"/>
                <a:ea typeface="新細明體" pitchFamily="18" charset="-120"/>
              </a:defRPr>
            </a:lvl1pPr>
          </a:lstStyle>
          <a:p>
            <a:pPr>
              <a:defRPr/>
            </a:pPr>
            <a:fld id="{14B0F295-B3A1-43BD-87E2-7C7D1686457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572636599"/>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buSzPct val="80000"/>
              <a:defRPr sz="320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fld id="{1A3E39DA-8E0A-4BE0-AAF9-65CE488D0E1D}"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3198DC-6ACC-46F1-92CB-10AABFB3F1A0}"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736690338"/>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4"/>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F58DC2A5-07C5-4B3D-964B-825A44734523}"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73560-5AF6-4804-98D8-1983B4EB3E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429384449"/>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4FBAC47B-5989-4789-B6DC-D8D77DE51219}"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E8FF15-8792-4A27-BC98-0266035D21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662150599"/>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F2196FD9-A830-4C29-89FA-E10DC5C4443F}" type="datetime1">
              <a:rPr lang="zh-TW" altLang="en-US" smtClean="0">
                <a:solidFill>
                  <a:prstClr val="black"/>
                </a:solidFill>
              </a:rPr>
              <a:pPr>
                <a:defRPr/>
              </a:pPr>
              <a:t>2016/9/1</a:t>
            </a:fld>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5672F-D2E5-4F1C-9360-F836553EE0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55165211"/>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574359CA-60AD-4E4E-89BC-0BED6D396D9A}" type="datetime1">
              <a:rPr lang="zh-TW" altLang="en-US" smtClean="0">
                <a:solidFill>
                  <a:prstClr val="black"/>
                </a:solidFill>
              </a:rPr>
              <a:pPr>
                <a:defRPr/>
              </a:pPr>
              <a:t>2016/9/1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3F31BE-F98D-4C8A-80C0-BD52EE1BFC9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079363422"/>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9ECD3D-75B3-477F-B650-10EE39973B50}" type="datetime1">
              <a:rPr lang="zh-TW" altLang="en-US" smtClean="0">
                <a:solidFill>
                  <a:prstClr val="black"/>
                </a:solidFill>
              </a:rPr>
              <a:pPr>
                <a:defRPr/>
              </a:pPr>
              <a:t>2016/9/1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B0B09A-9DD7-43EB-936E-164811063D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48502315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4"/>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5D89A1A-BE54-42AD-8F0D-F3DCA47BA253}" type="datetime1">
              <a:rPr lang="zh-TW" altLang="en-US" smtClean="0"/>
              <a:pPr/>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42025476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B2EDB07-3FF1-4D92-8A0E-4D73816AC4B3}"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3C8D7-2884-4B27-95C2-99263C579137}"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963600213"/>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F337F1A-9809-44BC-BC06-A7FB6C5D02C0}"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1AB775-7725-402E-883F-61F3F1F9924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508774389"/>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7573DFE-89D8-4D3D-BC04-67CD282C0A9F}"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E9FAA-61D8-4719-859F-035F17D4A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30115474"/>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01613"/>
            <a:ext cx="2133600" cy="59293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201613"/>
            <a:ext cx="6248400" cy="59293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70E0F58-C285-4396-9F48-58487338344F}"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12A15C-88B9-4B28-97BC-A777837A24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833862105"/>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0" descr="擷取"/>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4095"/>
          <a:stretch>
            <a:fillRect/>
          </a:stretch>
        </p:blipFill>
        <p:spPr bwMode="auto">
          <a:xfrm>
            <a:off x="0" y="11"/>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762000" y="1447800"/>
            <a:ext cx="7623175" cy="1752600"/>
          </a:xfrm>
        </p:spPr>
        <p:txBody>
          <a:bodyPr/>
          <a:lstStyle>
            <a:lvl1pPr>
              <a:defRPr sz="3600"/>
            </a:lvl1pPr>
          </a:lstStyle>
          <a:p>
            <a:pPr lvl="0"/>
            <a:r>
              <a:rPr lang="zh-TW" altLang="en-US" noProof="0" smtClean="0"/>
              <a:t>按一下以編輯母片標題樣式</a:t>
            </a:r>
          </a:p>
        </p:txBody>
      </p:sp>
      <p:sp>
        <p:nvSpPr>
          <p:cNvPr id="1536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3400" b="1"/>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p:txBody>
          <a:bodyPr/>
          <a:lstStyle>
            <a:lvl1pPr>
              <a:defRPr>
                <a:latin typeface="Garamond" pitchFamily="18" charset="0"/>
                <a:ea typeface="新細明體" pitchFamily="18" charset="-120"/>
              </a:defRPr>
            </a:lvl1pPr>
          </a:lstStyle>
          <a:p>
            <a:pPr>
              <a:defRPr/>
            </a:pPr>
            <a:fld id="{69F8CC6D-AACA-40B0-B884-1BA289825F75}"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atin typeface="Garamond" pitchFamily="18" charset="0"/>
                <a:ea typeface="新細明體" pitchFamily="18" charset="-120"/>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p:txBody>
          <a:bodyPr/>
          <a:lstStyle>
            <a:lvl1pPr>
              <a:defRPr>
                <a:latin typeface="Garamond" pitchFamily="18" charset="0"/>
                <a:ea typeface="新細明體" pitchFamily="18" charset="-120"/>
              </a:defRPr>
            </a:lvl1pPr>
          </a:lstStyle>
          <a:p>
            <a:pPr>
              <a:defRPr/>
            </a:pPr>
            <a:fld id="{14B0F295-B3A1-43BD-87E2-7C7D1686457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54642850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buSzPct val="80000"/>
              <a:defRPr sz="320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fld id="{C058ADDC-8241-4699-A7EF-989CB2197823}"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3198DC-6ACC-46F1-92CB-10AABFB3F1A0}"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687742744"/>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4"/>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C915AC8B-53D6-4A9A-84CE-2F8CDF419730}"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73560-5AF6-4804-98D8-1983B4EB3E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995068058"/>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C00AB343-988E-4150-B161-63DA79CD389B}"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E8FF15-8792-4A27-BC98-0266035D21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599821345"/>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02370A42-6BBF-4B1E-A0E0-970F4914B16B}" type="datetime1">
              <a:rPr lang="zh-TW" altLang="en-US" smtClean="0">
                <a:solidFill>
                  <a:prstClr val="black"/>
                </a:solidFill>
              </a:rPr>
              <a:pPr>
                <a:defRPr/>
              </a:pPr>
              <a:t>2016/9/1</a:t>
            </a:fld>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5672F-D2E5-4F1C-9360-F836553EE0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70747101"/>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F72A7335-13B7-44A8-AB4F-50616353E697}" type="datetime1">
              <a:rPr lang="zh-TW" altLang="en-US" smtClean="0">
                <a:solidFill>
                  <a:prstClr val="black"/>
                </a:solidFill>
              </a:rPr>
              <a:pPr>
                <a:defRPr/>
              </a:pPr>
              <a:t>2016/9/1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3F31BE-F98D-4C8A-80C0-BD52EE1BFC9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16746293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BD696BF-9828-4BC8-B1D2-D9D611E9486D}" type="datetime1">
              <a:rPr lang="zh-TW" altLang="en-US" smtClean="0"/>
              <a:pPr/>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1378498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AB70AE-915C-4996-BD5E-EE07E3084E63}" type="datetime1">
              <a:rPr lang="zh-TW" altLang="en-US" smtClean="0">
                <a:solidFill>
                  <a:prstClr val="black"/>
                </a:solidFill>
              </a:rPr>
              <a:pPr>
                <a:defRPr/>
              </a:pPr>
              <a:t>2016/9/1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B0B09A-9DD7-43EB-936E-164811063D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46768435"/>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99DCBAC1-1BCD-4C67-AAF8-012CF665C444}"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3C8D7-2884-4B27-95C2-99263C579137}"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237834118"/>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1ADE39D-79FD-4103-A7E1-C3314A027674}"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1AB775-7725-402E-883F-61F3F1F9924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620169250"/>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700AE1A-2EB2-4DB8-ACBE-95FFDED2C08E}"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E9FAA-61D8-4719-859F-035F17D4A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278505828"/>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01613"/>
            <a:ext cx="2133600" cy="59293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201613"/>
            <a:ext cx="6248400" cy="59293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0EFEB66-9E24-4038-831F-8270B5969B6C}"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12A15C-88B9-4B28-97BC-A777837A24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266833674"/>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0" descr="擷取"/>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4095"/>
          <a:stretch>
            <a:fillRect/>
          </a:stretch>
        </p:blipFill>
        <p:spPr bwMode="auto">
          <a:xfrm>
            <a:off x="0" y="11"/>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762000" y="1447800"/>
            <a:ext cx="7623175" cy="1752600"/>
          </a:xfrm>
        </p:spPr>
        <p:txBody>
          <a:bodyPr/>
          <a:lstStyle>
            <a:lvl1pPr>
              <a:defRPr sz="3600"/>
            </a:lvl1pPr>
          </a:lstStyle>
          <a:p>
            <a:pPr lvl="0"/>
            <a:r>
              <a:rPr lang="zh-TW" altLang="en-US" noProof="0" smtClean="0"/>
              <a:t>按一下以編輯母片標題樣式</a:t>
            </a:r>
          </a:p>
        </p:txBody>
      </p:sp>
      <p:sp>
        <p:nvSpPr>
          <p:cNvPr id="1536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3400" b="1"/>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p:txBody>
          <a:bodyPr/>
          <a:lstStyle>
            <a:lvl1pPr>
              <a:defRPr>
                <a:latin typeface="Garamond" pitchFamily="18" charset="0"/>
                <a:ea typeface="新細明體" pitchFamily="18" charset="-120"/>
              </a:defRPr>
            </a:lvl1pPr>
          </a:lstStyle>
          <a:p>
            <a:pPr>
              <a:defRPr/>
            </a:pPr>
            <a:fld id="{D8884081-4CE3-4D2D-AAA7-221E1FBE5287}"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atin typeface="Garamond" pitchFamily="18" charset="0"/>
                <a:ea typeface="新細明體" pitchFamily="18" charset="-120"/>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p:txBody>
          <a:bodyPr/>
          <a:lstStyle>
            <a:lvl1pPr>
              <a:defRPr>
                <a:latin typeface="Garamond" pitchFamily="18" charset="0"/>
                <a:ea typeface="新細明體" pitchFamily="18" charset="-120"/>
              </a:defRPr>
            </a:lvl1pPr>
          </a:lstStyle>
          <a:p>
            <a:pPr>
              <a:defRPr/>
            </a:pPr>
            <a:fld id="{14B0F295-B3A1-43BD-87E2-7C7D1686457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36706943"/>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buSzPct val="80000"/>
              <a:defRPr sz="320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fld id="{115785DE-631B-4116-9D35-C81BFC3D9A3E}"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3198DC-6ACC-46F1-92CB-10AABFB3F1A0}"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065888118"/>
      </p:ext>
    </p:extLst>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6"/>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78AF6C36-092E-4AB7-B1C2-55E5539FDC89}"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73560-5AF6-4804-98D8-1983B4EB3E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850804652"/>
      </p:ext>
    </p:extLst>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3"/>
            <a:ext cx="4191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8C6D0DC3-F51D-424C-9EB0-7DC59AE83D61}"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E8FF15-8792-4A27-BC98-0266035D21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757253988"/>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5E72322-DD77-467B-9D49-EBA96ED8981B}" type="datetime1">
              <a:rPr lang="zh-TW" altLang="en-US" smtClean="0">
                <a:solidFill>
                  <a:prstClr val="black"/>
                </a:solidFill>
              </a:rPr>
              <a:pPr>
                <a:defRPr/>
              </a:pPr>
              <a:t>2016/9/1</a:t>
            </a:fld>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5672F-D2E5-4F1C-9360-F836553EE0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39378808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67E2397-2775-4171-BC9D-A99E1EFCFEE2}" type="datetime1">
              <a:rPr lang="zh-TW" altLang="en-US" smtClean="0"/>
              <a:pPr/>
              <a:t>2016/9/1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1121653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400"/>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4E6311E0-C073-4CA0-AB08-5CA2565DA7A1}" type="datetime1">
              <a:rPr lang="zh-TW" altLang="en-US" smtClean="0">
                <a:solidFill>
                  <a:prstClr val="black"/>
                </a:solidFill>
              </a:rPr>
              <a:pPr>
                <a:defRPr/>
              </a:pPr>
              <a:t>2016/9/1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3F31BE-F98D-4C8A-80C0-BD52EE1BFC9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32751150"/>
      </p:ext>
    </p:extLst>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79463F-D7ED-4680-8368-4B37F8170DEC}" type="datetime1">
              <a:rPr lang="zh-TW" altLang="en-US" smtClean="0">
                <a:solidFill>
                  <a:prstClr val="black"/>
                </a:solidFill>
              </a:rPr>
              <a:pPr>
                <a:defRPr/>
              </a:pPr>
              <a:t>2016/9/1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B0B09A-9DD7-43EB-936E-164811063D9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117942986"/>
      </p:ext>
    </p:extLst>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ABC821C-FE33-487A-BFAF-7B8F8CBFC66B}"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3C8D7-2884-4B27-95C2-99263C579137}"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731288086"/>
      </p:ext>
    </p:extLst>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9D8DFE28-BEEC-415A-B6D9-E70B533C5AA9}" type="datetime1">
              <a:rPr lang="zh-TW" altLang="en-US" smtClean="0">
                <a:solidFill>
                  <a:prstClr val="black"/>
                </a:solidFill>
              </a:rPr>
              <a:pPr>
                <a:defRPr/>
              </a:pPr>
              <a:t>2016/9/1</a:t>
            </a:fld>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1AB775-7725-402E-883F-61F3F1F9924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706353292"/>
      </p:ext>
    </p:extLst>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8127684-12F2-425A-9334-F0AF2E54673A}"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E9FAA-61D8-4719-859F-035F17D4A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581651883"/>
      </p:ext>
    </p:extLst>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01613"/>
            <a:ext cx="2133600" cy="59293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201613"/>
            <a:ext cx="6248400" cy="59293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97F4288-FB87-4C2C-801C-FA77C63DADFA}" type="datetime1">
              <a:rPr lang="zh-TW" altLang="en-US" smtClean="0">
                <a:solidFill>
                  <a:prstClr val="black"/>
                </a:solidFill>
              </a:rPr>
              <a:pPr>
                <a:defRPr/>
              </a:pPr>
              <a:t>2016/9/1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12A15C-88B9-4B28-97BC-A777837A245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01010216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A235DAB-F1AA-4351-8E79-73462D926917}" type="datetime1">
              <a:rPr lang="zh-TW" altLang="en-US" smtClean="0"/>
              <a:pPr/>
              <a:t>2016/9/1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140340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27E8D77-B59B-47CB-8F73-646FEF98C170}" type="datetime1">
              <a:rPr lang="zh-TW" altLang="en-US" smtClean="0"/>
              <a:pPr/>
              <a:t>2016/9/1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351034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22E933B-6E10-4171-8A79-DC86FA22EAF2}" type="datetime1">
              <a:rPr lang="zh-TW" altLang="en-US" smtClean="0"/>
              <a:pPr/>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246321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2C5FC2B-D6C1-4031-A8AF-5656AAAA6C82}" type="datetime1">
              <a:rPr lang="zh-TW" altLang="en-US" smtClean="0"/>
              <a:pPr/>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45F50FC-C129-4E63-8796-D553BF9094F4}" type="slidenum">
              <a:rPr lang="zh-TW" altLang="en-US" smtClean="0"/>
              <a:pPr/>
              <a:t>‹#›</a:t>
            </a:fld>
            <a:endParaRPr lang="zh-TW" altLang="en-US"/>
          </a:p>
        </p:txBody>
      </p:sp>
    </p:spTree>
    <p:extLst>
      <p:ext uri="{BB962C8B-B14F-4D97-AF65-F5344CB8AC3E}">
        <p14:creationId xmlns:p14="http://schemas.microsoft.com/office/powerpoint/2010/main" val="30334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0192C-1230-4AED-AF6C-88BBB91B9F8F}" type="datetime1">
              <a:rPr lang="zh-TW" altLang="en-US" smtClean="0"/>
              <a:pPr/>
              <a:t>2016/9/1</a:t>
            </a:fld>
            <a:endParaRPr lang="zh-TW" altLang="en-US"/>
          </a:p>
        </p:txBody>
      </p:sp>
      <p:sp>
        <p:nvSpPr>
          <p:cNvPr id="5" name="頁尾版面配置區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50FC-C129-4E63-8796-D553BF9094F4}" type="slidenum">
              <a:rPr lang="zh-TW" altLang="en-US" smtClean="0"/>
              <a:pPr/>
              <a:t>‹#›</a:t>
            </a:fld>
            <a:endParaRPr lang="zh-TW" altLang="en-US"/>
          </a:p>
        </p:txBody>
      </p:sp>
      <p:pic>
        <p:nvPicPr>
          <p:cNvPr id="7" name="Picture 19"/>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rcRect t="7228" b="6834"/>
          <a:stretch/>
        </p:blipFill>
        <p:spPr bwMode="auto">
          <a:xfrm>
            <a:off x="5724140" y="-59588"/>
            <a:ext cx="3446611" cy="5362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863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01626"/>
            <a:ext cx="73914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04800" y="1295403"/>
            <a:ext cx="85344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258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pPr fontAlgn="base">
              <a:spcBef>
                <a:spcPct val="0"/>
              </a:spcBef>
              <a:spcAft>
                <a:spcPct val="0"/>
              </a:spcAft>
              <a:defRPr/>
            </a:pPr>
            <a:fld id="{42EF110E-12A2-44E5-B012-ADDEC9DEBCD7}" type="datetime1">
              <a:rPr lang="zh-TW" altLang="en-US" smtClean="0">
                <a:solidFill>
                  <a:prstClr val="black"/>
                </a:solidFill>
              </a:rPr>
              <a:pPr fontAlgn="base">
                <a:spcBef>
                  <a:spcPct val="0"/>
                </a:spcBef>
                <a:spcAft>
                  <a:spcPct val="0"/>
                </a:spcAft>
                <a:defRPr/>
              </a:pPr>
              <a:t>2016/9/1</a:t>
            </a:fld>
            <a:endParaRPr lang="en-US" altLang="zh-TW">
              <a:solidFill>
                <a:prstClr val="black"/>
              </a:solidFill>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pPr fontAlgn="base">
              <a:spcBef>
                <a:spcPct val="0"/>
              </a:spcBef>
              <a:spcAft>
                <a:spcPct val="0"/>
              </a:spcAft>
              <a:defRPr/>
            </a:pPr>
            <a:endParaRPr lang="en-US" altLang="zh-TW">
              <a:solidFill>
                <a:prstClr val="black"/>
              </a:solidFill>
            </a:endParaRPr>
          </a:p>
        </p:txBody>
      </p:sp>
      <p:sp>
        <p:nvSpPr>
          <p:cNvPr id="15258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mn-lt"/>
                <a:ea typeface="標楷體" pitchFamily="65" charset="-120"/>
              </a:defRPr>
            </a:lvl1pPr>
          </a:lstStyle>
          <a:p>
            <a:pPr fontAlgn="base">
              <a:spcBef>
                <a:spcPct val="0"/>
              </a:spcBef>
              <a:spcAft>
                <a:spcPct val="0"/>
              </a:spcAft>
              <a:defRPr/>
            </a:pPr>
            <a:fld id="{A55BAF64-9B99-4BB3-9163-E6768D801378}" type="slidenum">
              <a:rPr lang="en-US" altLang="zh-TW">
                <a:solidFill>
                  <a:prstClr val="black"/>
                </a:solidFill>
              </a:rPr>
              <a:pPr fontAlgn="base">
                <a:spcBef>
                  <a:spcPct val="0"/>
                </a:spcBef>
                <a:spcAft>
                  <a:spcPct val="0"/>
                </a:spcAft>
                <a:defRPr/>
              </a:pPr>
              <a:t>‹#›</a:t>
            </a:fld>
            <a:endParaRPr lang="en-US" altLang="zh-TW">
              <a:solidFill>
                <a:prstClr val="black"/>
              </a:solidFill>
            </a:endParaRPr>
          </a:p>
        </p:txBody>
      </p:sp>
      <p:sp>
        <p:nvSpPr>
          <p:cNvPr id="1031" name="Freeform 7"/>
          <p:cNvSpPr>
            <a:spLocks noChangeArrowheads="1"/>
          </p:cNvSpPr>
          <p:nvPr/>
        </p:nvSpPr>
        <p:spPr bwMode="auto">
          <a:xfrm>
            <a:off x="381000" y="1524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Tree>
    <p:extLst>
      <p:ext uri="{BB962C8B-B14F-4D97-AF65-F5344CB8AC3E}">
        <p14:creationId xmlns:p14="http://schemas.microsoft.com/office/powerpoint/2010/main" val="190891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Char char="n"/>
        <a:defRPr kumimoji="1" sz="3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4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01626"/>
            <a:ext cx="73914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04800" y="1295403"/>
            <a:ext cx="85344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258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pPr fontAlgn="base">
              <a:spcBef>
                <a:spcPct val="0"/>
              </a:spcBef>
              <a:spcAft>
                <a:spcPct val="0"/>
              </a:spcAft>
              <a:defRPr/>
            </a:pPr>
            <a:fld id="{43724C29-BE32-4A8F-9DE9-F81F888BF77C}" type="datetime1">
              <a:rPr lang="zh-TW" altLang="en-US" smtClean="0">
                <a:solidFill>
                  <a:prstClr val="black"/>
                </a:solidFill>
              </a:rPr>
              <a:pPr fontAlgn="base">
                <a:spcBef>
                  <a:spcPct val="0"/>
                </a:spcBef>
                <a:spcAft>
                  <a:spcPct val="0"/>
                </a:spcAft>
                <a:defRPr/>
              </a:pPr>
              <a:t>2016/9/1</a:t>
            </a:fld>
            <a:endParaRPr lang="en-US" altLang="zh-TW">
              <a:solidFill>
                <a:prstClr val="black"/>
              </a:solidFill>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pPr fontAlgn="base">
              <a:spcBef>
                <a:spcPct val="0"/>
              </a:spcBef>
              <a:spcAft>
                <a:spcPct val="0"/>
              </a:spcAft>
              <a:defRPr/>
            </a:pPr>
            <a:endParaRPr lang="en-US" altLang="zh-TW">
              <a:solidFill>
                <a:prstClr val="black"/>
              </a:solidFill>
            </a:endParaRPr>
          </a:p>
        </p:txBody>
      </p:sp>
      <p:sp>
        <p:nvSpPr>
          <p:cNvPr id="15258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mn-lt"/>
                <a:ea typeface="標楷體" pitchFamily="65" charset="-120"/>
              </a:defRPr>
            </a:lvl1pPr>
          </a:lstStyle>
          <a:p>
            <a:pPr fontAlgn="base">
              <a:spcBef>
                <a:spcPct val="0"/>
              </a:spcBef>
              <a:spcAft>
                <a:spcPct val="0"/>
              </a:spcAft>
              <a:defRPr/>
            </a:pPr>
            <a:fld id="{A55BAF64-9B99-4BB3-9163-E6768D801378}" type="slidenum">
              <a:rPr lang="en-US" altLang="zh-TW">
                <a:solidFill>
                  <a:prstClr val="black"/>
                </a:solidFill>
              </a:rPr>
              <a:pPr fontAlgn="base">
                <a:spcBef>
                  <a:spcPct val="0"/>
                </a:spcBef>
                <a:spcAft>
                  <a:spcPct val="0"/>
                </a:spcAft>
                <a:defRPr/>
              </a:pPr>
              <a:t>‹#›</a:t>
            </a:fld>
            <a:endParaRPr lang="en-US" altLang="zh-TW">
              <a:solidFill>
                <a:prstClr val="black"/>
              </a:solidFill>
            </a:endParaRPr>
          </a:p>
        </p:txBody>
      </p:sp>
      <p:sp>
        <p:nvSpPr>
          <p:cNvPr id="1031" name="Freeform 7"/>
          <p:cNvSpPr>
            <a:spLocks noChangeArrowheads="1"/>
          </p:cNvSpPr>
          <p:nvPr/>
        </p:nvSpPr>
        <p:spPr bwMode="auto">
          <a:xfrm>
            <a:off x="381000" y="1524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Tree>
    <p:extLst>
      <p:ext uri="{BB962C8B-B14F-4D97-AF65-F5344CB8AC3E}">
        <p14:creationId xmlns:p14="http://schemas.microsoft.com/office/powerpoint/2010/main" val="3270420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Char char="n"/>
        <a:defRPr kumimoji="1" sz="3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4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01626"/>
            <a:ext cx="73914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04800" y="1295403"/>
            <a:ext cx="85344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258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pPr fontAlgn="base">
              <a:spcBef>
                <a:spcPct val="0"/>
              </a:spcBef>
              <a:spcAft>
                <a:spcPct val="0"/>
              </a:spcAft>
              <a:defRPr/>
            </a:pPr>
            <a:fld id="{F27702A6-7062-4372-AF6B-4AC7A6105C38}" type="datetime1">
              <a:rPr lang="zh-TW" altLang="en-US" smtClean="0">
                <a:solidFill>
                  <a:prstClr val="black"/>
                </a:solidFill>
              </a:rPr>
              <a:pPr fontAlgn="base">
                <a:spcBef>
                  <a:spcPct val="0"/>
                </a:spcBef>
                <a:spcAft>
                  <a:spcPct val="0"/>
                </a:spcAft>
                <a:defRPr/>
              </a:pPr>
              <a:t>2016/9/1</a:t>
            </a:fld>
            <a:endParaRPr lang="en-US" altLang="zh-TW">
              <a:solidFill>
                <a:prstClr val="black"/>
              </a:solidFill>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pPr fontAlgn="base">
              <a:spcBef>
                <a:spcPct val="0"/>
              </a:spcBef>
              <a:spcAft>
                <a:spcPct val="0"/>
              </a:spcAft>
              <a:defRPr/>
            </a:pPr>
            <a:endParaRPr lang="en-US" altLang="zh-TW">
              <a:solidFill>
                <a:prstClr val="black"/>
              </a:solidFill>
            </a:endParaRPr>
          </a:p>
        </p:txBody>
      </p:sp>
      <p:sp>
        <p:nvSpPr>
          <p:cNvPr id="15258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mn-lt"/>
                <a:ea typeface="標楷體" pitchFamily="65" charset="-120"/>
              </a:defRPr>
            </a:lvl1pPr>
          </a:lstStyle>
          <a:p>
            <a:pPr fontAlgn="base">
              <a:spcBef>
                <a:spcPct val="0"/>
              </a:spcBef>
              <a:spcAft>
                <a:spcPct val="0"/>
              </a:spcAft>
              <a:defRPr/>
            </a:pPr>
            <a:fld id="{A55BAF64-9B99-4BB3-9163-E6768D801378}" type="slidenum">
              <a:rPr lang="en-US" altLang="zh-TW">
                <a:solidFill>
                  <a:prstClr val="black"/>
                </a:solidFill>
              </a:rPr>
              <a:pPr fontAlgn="base">
                <a:spcBef>
                  <a:spcPct val="0"/>
                </a:spcBef>
                <a:spcAft>
                  <a:spcPct val="0"/>
                </a:spcAft>
                <a:defRPr/>
              </a:pPr>
              <a:t>‹#›</a:t>
            </a:fld>
            <a:endParaRPr lang="en-US" altLang="zh-TW">
              <a:solidFill>
                <a:prstClr val="black"/>
              </a:solidFill>
            </a:endParaRPr>
          </a:p>
        </p:txBody>
      </p:sp>
      <p:sp>
        <p:nvSpPr>
          <p:cNvPr id="1031" name="Freeform 7"/>
          <p:cNvSpPr>
            <a:spLocks noChangeArrowheads="1"/>
          </p:cNvSpPr>
          <p:nvPr/>
        </p:nvSpPr>
        <p:spPr bwMode="auto">
          <a:xfrm>
            <a:off x="381000" y="1524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Tree>
    <p:extLst>
      <p:ext uri="{BB962C8B-B14F-4D97-AF65-F5344CB8AC3E}">
        <p14:creationId xmlns:p14="http://schemas.microsoft.com/office/powerpoint/2010/main" val="3571957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Char char="n"/>
        <a:defRPr kumimoji="1" sz="3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4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01626"/>
            <a:ext cx="73914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04800" y="1295403"/>
            <a:ext cx="85344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258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n-lt"/>
                <a:ea typeface="標楷體" pitchFamily="65" charset="-120"/>
              </a:defRPr>
            </a:lvl1pPr>
          </a:lstStyle>
          <a:p>
            <a:pPr fontAlgn="base">
              <a:spcBef>
                <a:spcPct val="0"/>
              </a:spcBef>
              <a:spcAft>
                <a:spcPct val="0"/>
              </a:spcAft>
              <a:defRPr/>
            </a:pPr>
            <a:fld id="{814E1B0C-1363-4E80-BAFC-F541FE3844C8}" type="datetime1">
              <a:rPr lang="zh-TW" altLang="en-US" smtClean="0">
                <a:solidFill>
                  <a:prstClr val="black"/>
                </a:solidFill>
              </a:rPr>
              <a:pPr fontAlgn="base">
                <a:spcBef>
                  <a:spcPct val="0"/>
                </a:spcBef>
                <a:spcAft>
                  <a:spcPct val="0"/>
                </a:spcAft>
                <a:defRPr/>
              </a:pPr>
              <a:t>2016/9/1</a:t>
            </a:fld>
            <a:endParaRPr lang="en-US" altLang="zh-TW">
              <a:solidFill>
                <a:prstClr val="black"/>
              </a:solidFill>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n-lt"/>
                <a:ea typeface="標楷體" pitchFamily="65" charset="-120"/>
              </a:defRPr>
            </a:lvl1pPr>
          </a:lstStyle>
          <a:p>
            <a:pPr fontAlgn="base">
              <a:spcBef>
                <a:spcPct val="0"/>
              </a:spcBef>
              <a:spcAft>
                <a:spcPct val="0"/>
              </a:spcAft>
              <a:defRPr/>
            </a:pPr>
            <a:endParaRPr lang="en-US" altLang="zh-TW">
              <a:solidFill>
                <a:prstClr val="black"/>
              </a:solidFill>
            </a:endParaRPr>
          </a:p>
        </p:txBody>
      </p:sp>
      <p:sp>
        <p:nvSpPr>
          <p:cNvPr id="15258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mn-lt"/>
                <a:ea typeface="標楷體" pitchFamily="65" charset="-120"/>
              </a:defRPr>
            </a:lvl1pPr>
          </a:lstStyle>
          <a:p>
            <a:pPr fontAlgn="base">
              <a:spcBef>
                <a:spcPct val="0"/>
              </a:spcBef>
              <a:spcAft>
                <a:spcPct val="0"/>
              </a:spcAft>
              <a:defRPr/>
            </a:pPr>
            <a:fld id="{A55BAF64-9B99-4BB3-9163-E6768D801378}" type="slidenum">
              <a:rPr lang="en-US" altLang="zh-TW">
                <a:solidFill>
                  <a:prstClr val="black"/>
                </a:solidFill>
              </a:rPr>
              <a:pPr fontAlgn="base">
                <a:spcBef>
                  <a:spcPct val="0"/>
                </a:spcBef>
                <a:spcAft>
                  <a:spcPct val="0"/>
                </a:spcAft>
                <a:defRPr/>
              </a:pPr>
              <a:t>‹#›</a:t>
            </a:fld>
            <a:endParaRPr lang="en-US" altLang="zh-TW">
              <a:solidFill>
                <a:prstClr val="black"/>
              </a:solidFill>
            </a:endParaRPr>
          </a:p>
        </p:txBody>
      </p:sp>
      <p:sp>
        <p:nvSpPr>
          <p:cNvPr id="1031" name="Freeform 7"/>
          <p:cNvSpPr>
            <a:spLocks noChangeArrowheads="1"/>
          </p:cNvSpPr>
          <p:nvPr/>
        </p:nvSpPr>
        <p:spPr bwMode="auto">
          <a:xfrm>
            <a:off x="381000" y="1524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prstClr val="black"/>
              </a:solidFill>
              <a:latin typeface="Arial" charset="0"/>
              <a:ea typeface="新細明體" charset="-120"/>
            </a:endParaRPr>
          </a:p>
        </p:txBody>
      </p:sp>
    </p:spTree>
    <p:extLst>
      <p:ext uri="{BB962C8B-B14F-4D97-AF65-F5344CB8AC3E}">
        <p14:creationId xmlns:p14="http://schemas.microsoft.com/office/powerpoint/2010/main" val="12909819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Bar dir="ver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Char char="n"/>
        <a:defRPr kumimoji="1" sz="36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4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image" Target="../media/image2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9.jpeg"/><Relationship Id="rId7" Type="http://schemas.openxmlformats.org/officeDocument/2006/relationships/diagramColors" Target="../diagrams/colors8.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9.xml"/><Relationship Id="rId7" Type="http://schemas.openxmlformats.org/officeDocument/2006/relationships/image" Target="../media/image3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手繪多邊形 18"/>
          <p:cNvSpPr/>
          <p:nvPr/>
        </p:nvSpPr>
        <p:spPr>
          <a:xfrm>
            <a:off x="0" y="1557338"/>
            <a:ext cx="9144000" cy="2447925"/>
          </a:xfrm>
          <a:custGeom>
            <a:avLst/>
            <a:gdLst>
              <a:gd name="connsiteX0" fmla="*/ 0 w 3330244"/>
              <a:gd name="connsiteY0" fmla="*/ 0 h 2057033"/>
              <a:gd name="connsiteX1" fmla="*/ 3330244 w 3330244"/>
              <a:gd name="connsiteY1" fmla="*/ 0 h 2057033"/>
              <a:gd name="connsiteX2" fmla="*/ 3330244 w 3330244"/>
              <a:gd name="connsiteY2" fmla="*/ 2057033 h 2057033"/>
              <a:gd name="connsiteX3" fmla="*/ 0 w 3330244"/>
              <a:gd name="connsiteY3" fmla="*/ 2057033 h 2057033"/>
              <a:gd name="connsiteX4" fmla="*/ 0 w 3330244"/>
              <a:gd name="connsiteY4" fmla="*/ 0 h 205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244" h="2057033">
                <a:moveTo>
                  <a:pt x="0" y="0"/>
                </a:moveTo>
                <a:lnTo>
                  <a:pt x="3330244" y="0"/>
                </a:lnTo>
                <a:lnTo>
                  <a:pt x="3330244" y="2057033"/>
                </a:lnTo>
                <a:lnTo>
                  <a:pt x="0" y="2057033"/>
                </a:lnTo>
                <a:lnTo>
                  <a:pt x="0" y="0"/>
                </a:lnTo>
                <a:close/>
              </a:path>
            </a:pathLst>
          </a:custGeom>
          <a:solidFill>
            <a:srgbClr val="875D25"/>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7650" tIns="247650" rIns="247650" bIns="247650" anchor="ctr"/>
          <a:lstStyle>
            <a:lvl1pPr defTabSz="2889250">
              <a:defRPr kumimoji="1">
                <a:solidFill>
                  <a:schemeClr val="tx1"/>
                </a:solidFill>
                <a:latin typeface="Calibri" pitchFamily="34" charset="0"/>
                <a:ea typeface="新細明體" pitchFamily="18" charset="-120"/>
              </a:defRPr>
            </a:lvl1pPr>
            <a:lvl2pPr marL="742950" indent="-285750" defTabSz="2889250">
              <a:defRPr kumimoji="1">
                <a:solidFill>
                  <a:schemeClr val="tx1"/>
                </a:solidFill>
                <a:latin typeface="Calibri" pitchFamily="34" charset="0"/>
                <a:ea typeface="新細明體" pitchFamily="18" charset="-120"/>
              </a:defRPr>
            </a:lvl2pPr>
            <a:lvl3pPr marL="1143000" indent="-228600" defTabSz="2889250">
              <a:defRPr kumimoji="1">
                <a:solidFill>
                  <a:schemeClr val="tx1"/>
                </a:solidFill>
                <a:latin typeface="Calibri" pitchFamily="34" charset="0"/>
                <a:ea typeface="新細明體" pitchFamily="18" charset="-120"/>
              </a:defRPr>
            </a:lvl3pPr>
            <a:lvl4pPr marL="1600200" indent="-228600" defTabSz="2889250">
              <a:defRPr kumimoji="1">
                <a:solidFill>
                  <a:schemeClr val="tx1"/>
                </a:solidFill>
                <a:latin typeface="Calibri" pitchFamily="34" charset="0"/>
                <a:ea typeface="新細明體" pitchFamily="18" charset="-120"/>
              </a:defRPr>
            </a:lvl4pPr>
            <a:lvl5pPr marL="2057400" indent="-228600" defTabSz="2889250">
              <a:defRPr kumimoji="1">
                <a:solidFill>
                  <a:schemeClr val="tx1"/>
                </a:solidFill>
                <a:latin typeface="Calibri" pitchFamily="34" charset="0"/>
                <a:ea typeface="新細明體" pitchFamily="18" charset="-120"/>
              </a:defRPr>
            </a:lvl5pPr>
            <a:lvl6pPr marL="2514600" indent="-228600" defTabSz="2889250" fontAlgn="base">
              <a:spcBef>
                <a:spcPct val="0"/>
              </a:spcBef>
              <a:spcAft>
                <a:spcPct val="0"/>
              </a:spcAft>
              <a:defRPr kumimoji="1">
                <a:solidFill>
                  <a:schemeClr val="tx1"/>
                </a:solidFill>
                <a:latin typeface="Calibri" pitchFamily="34" charset="0"/>
                <a:ea typeface="新細明體" pitchFamily="18" charset="-120"/>
              </a:defRPr>
            </a:lvl6pPr>
            <a:lvl7pPr marL="2971800" indent="-228600" defTabSz="2889250" fontAlgn="base">
              <a:spcBef>
                <a:spcPct val="0"/>
              </a:spcBef>
              <a:spcAft>
                <a:spcPct val="0"/>
              </a:spcAft>
              <a:defRPr kumimoji="1">
                <a:solidFill>
                  <a:schemeClr val="tx1"/>
                </a:solidFill>
                <a:latin typeface="Calibri" pitchFamily="34" charset="0"/>
                <a:ea typeface="新細明體" pitchFamily="18" charset="-120"/>
              </a:defRPr>
            </a:lvl7pPr>
            <a:lvl8pPr marL="3429000" indent="-228600" defTabSz="2889250" fontAlgn="base">
              <a:spcBef>
                <a:spcPct val="0"/>
              </a:spcBef>
              <a:spcAft>
                <a:spcPct val="0"/>
              </a:spcAft>
              <a:defRPr kumimoji="1">
                <a:solidFill>
                  <a:schemeClr val="tx1"/>
                </a:solidFill>
                <a:latin typeface="Calibri" pitchFamily="34" charset="0"/>
                <a:ea typeface="新細明體" pitchFamily="18" charset="-120"/>
              </a:defRPr>
            </a:lvl8pPr>
            <a:lvl9pPr marL="3886200" indent="-228600" defTabSz="2889250" fontAlgn="base">
              <a:spcBef>
                <a:spcPct val="0"/>
              </a:spcBef>
              <a:spcAft>
                <a:spcPct val="0"/>
              </a:spcAft>
              <a:defRPr kumimoji="1">
                <a:solidFill>
                  <a:schemeClr val="tx1"/>
                </a:solidFill>
                <a:latin typeface="Calibri" pitchFamily="34" charset="0"/>
                <a:ea typeface="新細明體" pitchFamily="18" charset="-120"/>
              </a:defRPr>
            </a:lvl9pPr>
          </a:lstStyle>
          <a:p>
            <a:pPr algn="ctr">
              <a:spcAft>
                <a:spcPct val="35000"/>
              </a:spcAft>
              <a:defRPr/>
            </a:pPr>
            <a:r>
              <a:rPr kumimoji="0" lang="zh-TW" altLang="zh-TW" sz="6000" b="1" dirty="0">
                <a:solidFill>
                  <a:schemeClr val="bg1"/>
                </a:solidFill>
                <a:latin typeface="微軟正黑體" panose="020B0604030504040204" pitchFamily="34" charset="-120"/>
                <a:ea typeface="微軟正黑體" panose="020B0604030504040204" pitchFamily="34" charset="-120"/>
              </a:rPr>
              <a:t>金融挺實體</a:t>
            </a:r>
            <a:r>
              <a:rPr kumimoji="0" lang="zh-TW" altLang="zh-TW" sz="6000" b="1" dirty="0" smtClean="0">
                <a:solidFill>
                  <a:schemeClr val="bg1"/>
                </a:solidFill>
                <a:latin typeface="微軟正黑體" panose="020B0604030504040204" pitchFamily="34" charset="-120"/>
                <a:ea typeface="微軟正黑體" panose="020B0604030504040204" pitchFamily="34" charset="-120"/>
              </a:rPr>
              <a:t>經濟</a:t>
            </a:r>
            <a:endParaRPr kumimoji="0" lang="en-US" altLang="zh-TW" sz="6000" b="1" dirty="0">
              <a:solidFill>
                <a:schemeClr val="bg1"/>
              </a:solidFill>
              <a:latin typeface="微軟正黑體" panose="020B0604030504040204" pitchFamily="34" charset="-120"/>
              <a:ea typeface="微軟正黑體" panose="020B0604030504040204" pitchFamily="34" charset="-120"/>
            </a:endParaRPr>
          </a:p>
          <a:p>
            <a:pPr algn="ctr">
              <a:spcAft>
                <a:spcPct val="35000"/>
              </a:spcAft>
              <a:defRPr/>
            </a:pPr>
            <a:r>
              <a:rPr kumimoji="0" lang="zh-TW" altLang="en-US" sz="6000" b="1" dirty="0" smtClean="0">
                <a:solidFill>
                  <a:schemeClr val="bg1"/>
                </a:solidFill>
                <a:latin typeface="微軟正黑體" panose="020B0604030504040204" pitchFamily="34" charset="-120"/>
                <a:ea typeface="微軟正黑體" panose="020B0604030504040204" pitchFamily="34" charset="-120"/>
              </a:rPr>
              <a:t>三力四挺政策專案</a:t>
            </a:r>
            <a:endParaRPr kumimoji="0" lang="en-US" altLang="zh-TW" sz="6000" b="1" dirty="0" smtClean="0">
              <a:solidFill>
                <a:schemeClr val="bg1"/>
              </a:solidFill>
              <a:latin typeface="微軟正黑體" panose="020B0604030504040204" pitchFamily="34" charset="-120"/>
              <a:ea typeface="微軟正黑體" panose="020B0604030504040204" pitchFamily="34" charset="-120"/>
            </a:endParaRPr>
          </a:p>
        </p:txBody>
      </p:sp>
      <p:sp>
        <p:nvSpPr>
          <p:cNvPr id="7" name="副標題 2"/>
          <p:cNvSpPr txBox="1">
            <a:spLocks/>
          </p:cNvSpPr>
          <p:nvPr/>
        </p:nvSpPr>
        <p:spPr>
          <a:xfrm>
            <a:off x="1104900" y="4797152"/>
            <a:ext cx="6934200" cy="144179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zh-TW" altLang="en-US" sz="2400" b="1" dirty="0" smtClean="0">
                <a:solidFill>
                  <a:srgbClr val="875D25"/>
                </a:solidFill>
                <a:latin typeface="微軟正黑體" panose="020B0604030504040204" pitchFamily="34" charset="-120"/>
                <a:ea typeface="微軟正黑體" panose="020B0604030504040204" pitchFamily="34" charset="-120"/>
                <a:cs typeface="Segoe UI" panose="020B0502040204020203" pitchFamily="34" charset="0"/>
              </a:rPr>
              <a:t>金融監督管理委員會</a:t>
            </a:r>
            <a:endParaRPr lang="en-US" altLang="zh-TW" sz="2400" b="1" dirty="0" smtClean="0">
              <a:solidFill>
                <a:srgbClr val="875D25"/>
              </a:solidFill>
              <a:latin typeface="微軟正黑體" panose="020B0604030504040204" pitchFamily="34" charset="-120"/>
              <a:ea typeface="微軟正黑體" panose="020B0604030504040204" pitchFamily="34" charset="-120"/>
              <a:cs typeface="Segoe UI" panose="020B0502040204020203" pitchFamily="34" charset="0"/>
            </a:endParaRPr>
          </a:p>
          <a:p>
            <a:pPr>
              <a:spcBef>
                <a:spcPts val="600"/>
              </a:spcBef>
            </a:pPr>
            <a:r>
              <a:rPr lang="en-US" altLang="zh-TW"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105</a:t>
            </a:r>
            <a:r>
              <a:rPr lang="zh-TW" altLang="en-US"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400" b="1" dirty="0" smtClean="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rPr>
              <a:t>日 </a:t>
            </a:r>
            <a:endParaRPr lang="zh-TW" altLang="en-US" sz="2400" b="1" dirty="0">
              <a:solidFill>
                <a:srgbClr val="875D25"/>
              </a:solidFill>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pPr>
            <a:endParaRPr lang="zh-TW" altLang="en-US" b="1" dirty="0">
              <a:solidFill>
                <a:srgbClr val="875D25"/>
              </a:solidFill>
              <a:latin typeface="Garamond" panose="02020404030301010803" pitchFamily="18" charset="0"/>
              <a:ea typeface="標楷體" panose="03000509000000000000" pitchFamily="65" charset="-120"/>
              <a:cs typeface="Segoe UI" panose="020B0502040204020203" pitchFamily="34" charset="0"/>
            </a:endParaRPr>
          </a:p>
        </p:txBody>
      </p:sp>
      <p:sp>
        <p:nvSpPr>
          <p:cNvPr id="2" name="矩形 1"/>
          <p:cNvSpPr/>
          <p:nvPr/>
        </p:nvSpPr>
        <p:spPr>
          <a:xfrm>
            <a:off x="179512" y="548680"/>
            <a:ext cx="3147015" cy="523220"/>
          </a:xfrm>
          <a:prstGeom prst="rect">
            <a:avLst/>
          </a:prstGeom>
        </p:spPr>
        <p:txBody>
          <a:bodyPr wrap="none">
            <a:spAutoFit/>
          </a:bodyPr>
          <a:lstStyle/>
          <a:p>
            <a:pPr>
              <a:buClr>
                <a:schemeClr val="hlink"/>
              </a:buClr>
            </a:pPr>
            <a:r>
              <a:rPr lang="zh-TW" altLang="en-US" sz="2800" b="1" dirty="0" smtClean="0">
                <a:solidFill>
                  <a:srgbClr val="875D25"/>
                </a:solidFill>
                <a:latin typeface="微軟正黑體" panose="020B0604030504040204" pitchFamily="34" charset="-120"/>
                <a:ea typeface="微軟正黑體" panose="020B0604030504040204" pitchFamily="34" charset="-120"/>
              </a:rPr>
              <a:t>行政院跨部會會議</a:t>
            </a:r>
            <a:endParaRPr lang="zh-TW" altLang="en-US" sz="2800" b="1" dirty="0">
              <a:solidFill>
                <a:srgbClr val="875D25"/>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531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http://cdn.desktopwallpapers4.me/wallpapers/digital-art/2560x1600/3/22246-wood-floor-2560x1600-digital-art-wallpaper.jpg"/>
          <p:cNvPicPr>
            <a:picLocks noChangeAspect="1" noChangeArrowheads="1"/>
          </p:cNvPicPr>
          <p:nvPr/>
        </p:nvPicPr>
        <p:blipFill>
          <a:blip r:embed="rId2">
            <a:lum bright="70000" contrast="-70000"/>
          </a:blip>
          <a:srcRect t="51958"/>
          <a:stretch>
            <a:fillRect/>
          </a:stretch>
        </p:blipFill>
        <p:spPr bwMode="auto">
          <a:xfrm>
            <a:off x="-214346" y="3357562"/>
            <a:ext cx="9572692" cy="3071834"/>
          </a:xfrm>
          <a:prstGeom prst="rect">
            <a:avLst/>
          </a:prstGeom>
          <a:noFill/>
          <a:effectLst>
            <a:softEdge rad="317500"/>
          </a:effectLst>
        </p:spPr>
      </p:pic>
      <p:graphicFrame>
        <p:nvGraphicFramePr>
          <p:cNvPr id="35" name="內容版面配置區 30"/>
          <p:cNvGraphicFramePr>
            <a:graphicFrameLocks/>
          </p:cNvGraphicFramePr>
          <p:nvPr>
            <p:extLst>
              <p:ext uri="{D42A27DB-BD31-4B8C-83A1-F6EECF244321}">
                <p14:modId xmlns:p14="http://schemas.microsoft.com/office/powerpoint/2010/main" val="3066299776"/>
              </p:ext>
            </p:extLst>
          </p:nvPr>
        </p:nvGraphicFramePr>
        <p:xfrm>
          <a:off x="2123728" y="1340768"/>
          <a:ext cx="496967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三力 </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 </a:t>
            </a:r>
            <a:r>
              <a:rPr lang="zh-TW" altLang="zh-TW" sz="4000" b="1" dirty="0" smtClean="0">
                <a:latin typeface="微軟正黑體" panose="020B0604030504040204" pitchFamily="34" charset="-120"/>
                <a:ea typeface="微軟正黑體" panose="020B0604030504040204" pitchFamily="34" charset="-120"/>
              </a:rPr>
              <a:t>資金</a:t>
            </a:r>
            <a:r>
              <a:rPr lang="zh-TW" altLang="zh-TW" sz="4000" b="1" dirty="0">
                <a:latin typeface="微軟正黑體" panose="020B0604030504040204" pitchFamily="34" charset="-120"/>
                <a:ea typeface="微軟正黑體" panose="020B0604030504040204" pitchFamily="34" charset="-120"/>
              </a:rPr>
              <a:t>、智囊、場域</a:t>
            </a:r>
            <a:endParaRPr lang="zh-TW" altLang="en-US" sz="4000" b="1" dirty="0">
              <a:latin typeface="微軟正黑體" panose="020B0604030504040204" pitchFamily="34" charset="-120"/>
              <a:ea typeface="微軟正黑體" panose="020B0604030504040204" pitchFamily="34" charset="-120"/>
            </a:endParaRPr>
          </a:p>
        </p:txBody>
      </p:sp>
      <p:sp>
        <p:nvSpPr>
          <p:cNvPr id="32" name="投影片編號版面配置區 3"/>
          <p:cNvSpPr>
            <a:spLocks noGrp="1"/>
          </p:cNvSpPr>
          <p:nvPr>
            <p:ph type="sldNum" sz="quarter" idx="12"/>
          </p:nvPr>
        </p:nvSpPr>
        <p:spPr>
          <a:xfrm>
            <a:off x="6553200" y="6356374"/>
            <a:ext cx="2133600" cy="365125"/>
          </a:xfrm>
        </p:spPr>
        <p:txBody>
          <a:bodyPr/>
          <a:lstStyle/>
          <a:p>
            <a:fld id="{845F50FC-C129-4E63-8796-D553BF9094F4}" type="slidenum">
              <a:rPr lang="zh-TW" altLang="en-US" smtClean="0"/>
              <a:pPr/>
              <a:t>10</a:t>
            </a:fld>
            <a:endParaRPr lang="zh-TW" altLang="en-US" dirty="0"/>
          </a:p>
        </p:txBody>
      </p:sp>
      <p:sp>
        <p:nvSpPr>
          <p:cNvPr id="45" name="矩形 44"/>
          <p:cNvSpPr/>
          <p:nvPr/>
        </p:nvSpPr>
        <p:spPr>
          <a:xfrm>
            <a:off x="3581761" y="1988840"/>
            <a:ext cx="646331" cy="646331"/>
          </a:xfrm>
          <a:prstGeom prst="rect">
            <a:avLst/>
          </a:prstGeom>
        </p:spPr>
        <p:txBody>
          <a:bodyPr wrap="none">
            <a:spAutoFit/>
          </a:bodyPr>
          <a:lstStyle/>
          <a:p>
            <a:r>
              <a:rPr lang="zh-TW" altLang="en-US" b="1" dirty="0">
                <a:solidFill>
                  <a:srgbClr val="288C3A"/>
                </a:solidFill>
                <a:latin typeface="微軟正黑體" panose="020B0604030504040204" pitchFamily="34" charset="-120"/>
                <a:ea typeface="微軟正黑體" panose="020B0604030504040204" pitchFamily="34" charset="-120"/>
              </a:rPr>
              <a:t>促進</a:t>
            </a:r>
            <a:endParaRPr lang="en-US" altLang="zh-TW" b="1" dirty="0">
              <a:solidFill>
                <a:srgbClr val="288C3A"/>
              </a:solidFill>
              <a:latin typeface="微軟正黑體" panose="020B0604030504040204" pitchFamily="34" charset="-120"/>
              <a:ea typeface="微軟正黑體" panose="020B0604030504040204" pitchFamily="34" charset="-120"/>
            </a:endParaRPr>
          </a:p>
          <a:p>
            <a:r>
              <a:rPr lang="zh-TW" altLang="en-US" b="1" dirty="0">
                <a:solidFill>
                  <a:srgbClr val="288C3A"/>
                </a:solidFill>
                <a:latin typeface="微軟正黑體" panose="020B0604030504040204" pitchFamily="34" charset="-120"/>
                <a:ea typeface="微軟正黑體" panose="020B0604030504040204" pitchFamily="34" charset="-120"/>
              </a:rPr>
              <a:t>投資</a:t>
            </a:r>
            <a:endParaRPr lang="en-US" altLang="zh-TW" b="1" dirty="0">
              <a:solidFill>
                <a:srgbClr val="288C3A"/>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411760" y="1988840"/>
            <a:ext cx="4102715" cy="3857951"/>
            <a:chOff x="2411760" y="1988840"/>
            <a:chExt cx="4102715" cy="3857951"/>
          </a:xfrm>
        </p:grpSpPr>
        <p:graphicFrame>
          <p:nvGraphicFramePr>
            <p:cNvPr id="33" name="內容版面配置區 30"/>
            <p:cNvGraphicFramePr>
              <a:graphicFrameLocks/>
            </p:cNvGraphicFramePr>
            <p:nvPr>
              <p:extLst>
                <p:ext uri="{D42A27DB-BD31-4B8C-83A1-F6EECF244321}">
                  <p14:modId xmlns:p14="http://schemas.microsoft.com/office/powerpoint/2010/main" val="3831924939"/>
                </p:ext>
              </p:extLst>
            </p:nvPr>
          </p:nvGraphicFramePr>
          <p:xfrm>
            <a:off x="3203848" y="2420888"/>
            <a:ext cx="2736304" cy="2456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矩形 2"/>
            <p:cNvSpPr/>
            <p:nvPr/>
          </p:nvSpPr>
          <p:spPr>
            <a:xfrm>
              <a:off x="3669189" y="2996952"/>
              <a:ext cx="902811" cy="523220"/>
            </a:xfrm>
            <a:prstGeom prst="rect">
              <a:avLst/>
            </a:prstGeom>
          </p:spPr>
          <p:txBody>
            <a:bodyPr wrap="none">
              <a:spAutoFit/>
            </a:bodyPr>
            <a:lstStyle/>
            <a:p>
              <a:pPr lvl="0" algn="ctr"/>
              <a:r>
                <a:rPr lang="zh-TW" altLang="zh-TW" sz="2800" b="1" dirty="0">
                  <a:solidFill>
                    <a:schemeClr val="bg1"/>
                  </a:solidFill>
                  <a:latin typeface="微軟正黑體" panose="020B0604030504040204" pitchFamily="34" charset="-120"/>
                  <a:ea typeface="微軟正黑體" panose="020B0604030504040204" pitchFamily="34" charset="-120"/>
                </a:rPr>
                <a:t>資金</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644008" y="2996952"/>
              <a:ext cx="902811" cy="523220"/>
            </a:xfrm>
            <a:prstGeom prst="rect">
              <a:avLst/>
            </a:prstGeom>
          </p:spPr>
          <p:txBody>
            <a:bodyPr wrap="none">
              <a:spAutoFit/>
            </a:bodyPr>
            <a:lstStyle/>
            <a:p>
              <a:pPr algn="ctr"/>
              <a:r>
                <a:rPr lang="zh-TW" altLang="zh-TW" sz="2800" b="1" dirty="0">
                  <a:solidFill>
                    <a:schemeClr val="bg1"/>
                  </a:solidFill>
                  <a:latin typeface="微軟正黑體" panose="020B0604030504040204" pitchFamily="34" charset="-120"/>
                  <a:ea typeface="微軟正黑體" panose="020B0604030504040204" pitchFamily="34" charset="-120"/>
                </a:rPr>
                <a:t>智囊</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139952" y="4057908"/>
              <a:ext cx="902811" cy="523220"/>
            </a:xfrm>
            <a:prstGeom prst="rect">
              <a:avLst/>
            </a:prstGeom>
          </p:spPr>
          <p:txBody>
            <a:bodyPr wrap="none">
              <a:spAutoFit/>
            </a:bodyPr>
            <a:lstStyle/>
            <a:p>
              <a:pPr lvl="0" algn="ctr"/>
              <a:r>
                <a:rPr lang="zh-TW" altLang="zh-TW" sz="2800" b="1" dirty="0">
                  <a:solidFill>
                    <a:schemeClr val="bg1"/>
                  </a:solidFill>
                  <a:latin typeface="微軟正黑體" panose="020B0604030504040204" pitchFamily="34" charset="-120"/>
                  <a:ea typeface="微軟正黑體" panose="020B0604030504040204" pitchFamily="34" charset="-120"/>
                </a:rPr>
                <a:t>場域</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3464004" y="3529286"/>
              <a:ext cx="1107996" cy="276999"/>
            </a:xfrm>
            <a:prstGeom prst="rect">
              <a:avLst/>
            </a:prstGeom>
          </p:spPr>
          <p:txBody>
            <a:bodyPr wrap="none">
              <a:spAutoFit/>
            </a:bodyPr>
            <a:lstStyle/>
            <a:p>
              <a:pPr algn="ctr"/>
              <a:r>
                <a:rPr lang="zh-TW" altLang="zh-TW" sz="1200" b="1" dirty="0">
                  <a:solidFill>
                    <a:schemeClr val="bg2">
                      <a:lumMod val="90000"/>
                    </a:schemeClr>
                  </a:solidFill>
                  <a:latin typeface="微軟正黑體" panose="020B0604030504040204" pitchFamily="34" charset="-120"/>
                  <a:ea typeface="微軟正黑體" panose="020B0604030504040204" pitchFamily="34" charset="-120"/>
                </a:rPr>
                <a:t>多元資金供應</a:t>
              </a:r>
              <a:endParaRPr lang="zh-TW" altLang="en-US" sz="1200" b="1" dirty="0">
                <a:solidFill>
                  <a:schemeClr val="bg2">
                    <a:lumMod val="90000"/>
                  </a:schemeClr>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4648944" y="3529286"/>
              <a:ext cx="1107996" cy="276999"/>
            </a:xfrm>
            <a:prstGeom prst="rect">
              <a:avLst/>
            </a:prstGeom>
          </p:spPr>
          <p:txBody>
            <a:bodyPr wrap="none">
              <a:spAutoFit/>
            </a:bodyPr>
            <a:lstStyle/>
            <a:p>
              <a:pPr algn="ctr"/>
              <a:r>
                <a:rPr lang="zh-TW" altLang="zh-TW" sz="1200" b="1" dirty="0">
                  <a:solidFill>
                    <a:schemeClr val="bg2">
                      <a:lumMod val="90000"/>
                    </a:schemeClr>
                  </a:solidFill>
                  <a:latin typeface="微軟正黑體" panose="020B0604030504040204" pitchFamily="34" charset="-120"/>
                  <a:ea typeface="微軟正黑體" panose="020B0604030504040204" pitchFamily="34" charset="-120"/>
                </a:rPr>
                <a:t>財務調研協助</a:t>
              </a:r>
              <a:endParaRPr lang="zh-TW" altLang="en-US" sz="1200" b="1" dirty="0">
                <a:solidFill>
                  <a:schemeClr val="bg2">
                    <a:lumMod val="90000"/>
                  </a:schemeClr>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4035132" y="4509120"/>
              <a:ext cx="1107996" cy="276999"/>
            </a:xfrm>
            <a:prstGeom prst="rect">
              <a:avLst/>
            </a:prstGeom>
          </p:spPr>
          <p:txBody>
            <a:bodyPr wrap="none">
              <a:spAutoFit/>
            </a:bodyPr>
            <a:lstStyle/>
            <a:p>
              <a:pPr lvl="0" algn="ctr"/>
              <a:r>
                <a:rPr lang="zh-TW" altLang="zh-TW" sz="1200" b="1" dirty="0">
                  <a:solidFill>
                    <a:schemeClr val="bg2">
                      <a:lumMod val="90000"/>
                    </a:schemeClr>
                  </a:solidFill>
                  <a:latin typeface="微軟正黑體" panose="020B0604030504040204" pitchFamily="34" charset="-120"/>
                  <a:ea typeface="微軟正黑體" panose="020B0604030504040204" pitchFamily="34" charset="-120"/>
                </a:rPr>
                <a:t>軟硬設施支援</a:t>
              </a:r>
              <a:endParaRPr lang="zh-TW" altLang="en-US" sz="1200" b="1" dirty="0">
                <a:solidFill>
                  <a:schemeClr val="bg2">
                    <a:lumMod val="90000"/>
                  </a:schemeClr>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3277597" y="4768412"/>
              <a:ext cx="646331" cy="646331"/>
            </a:xfrm>
            <a:prstGeom prst="rect">
              <a:avLst/>
            </a:prstGeom>
          </p:spPr>
          <p:txBody>
            <a:bodyPr wrap="none">
              <a:spAutoFit/>
            </a:bodyPr>
            <a:lstStyle/>
            <a:p>
              <a:pPr algn="ctr"/>
              <a:r>
                <a:rPr lang="zh-TW" altLang="en-US" b="1" dirty="0" smtClean="0">
                  <a:solidFill>
                    <a:srgbClr val="288C3A"/>
                  </a:solidFill>
                  <a:latin typeface="微軟正黑體" panose="020B0604030504040204" pitchFamily="34" charset="-120"/>
                  <a:ea typeface="微軟正黑體" panose="020B0604030504040204" pitchFamily="34" charset="-120"/>
                </a:rPr>
                <a:t>金融</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pPr algn="ctr"/>
              <a:r>
                <a:rPr lang="zh-TW" altLang="en-US" b="1" dirty="0" smtClean="0">
                  <a:solidFill>
                    <a:srgbClr val="288C3A"/>
                  </a:solidFill>
                  <a:latin typeface="微軟正黑體" panose="020B0604030504040204" pitchFamily="34" charset="-120"/>
                  <a:ea typeface="微軟正黑體" panose="020B0604030504040204" pitchFamily="34" charset="-120"/>
                </a:rPr>
                <a:t>業師</a:t>
              </a:r>
              <a:endParaRPr lang="en-US" altLang="zh-TW" b="1" dirty="0">
                <a:solidFill>
                  <a:srgbClr val="288C3A"/>
                </a:solidFill>
                <a:latin typeface="微軟正黑體" panose="020B0604030504040204" pitchFamily="34" charset="-120"/>
                <a:ea typeface="微軟正黑體" panose="020B0604030504040204" pitchFamily="34" charset="-120"/>
              </a:endParaRPr>
            </a:p>
          </p:txBody>
        </p:sp>
        <p:sp>
          <p:nvSpPr>
            <p:cNvPr id="44" name="矩形 43"/>
            <p:cNvSpPr/>
            <p:nvPr/>
          </p:nvSpPr>
          <p:spPr>
            <a:xfrm>
              <a:off x="4283968" y="5200460"/>
              <a:ext cx="646331" cy="646331"/>
            </a:xfrm>
            <a:prstGeom prst="rect">
              <a:avLst/>
            </a:prstGeom>
          </p:spPr>
          <p:txBody>
            <a:bodyPr wrap="none">
              <a:spAutoFit/>
            </a:bodyPr>
            <a:lstStyle/>
            <a:p>
              <a:pPr algn="ctr"/>
              <a:r>
                <a:rPr lang="zh-TW" altLang="en-US" b="1" dirty="0">
                  <a:solidFill>
                    <a:srgbClr val="288C3A"/>
                  </a:solidFill>
                  <a:latin typeface="微軟正黑體" panose="020B0604030504040204" pitchFamily="34" charset="-120"/>
                  <a:ea typeface="微軟正黑體" panose="020B0604030504040204" pitchFamily="34" charset="-120"/>
                </a:rPr>
                <a:t>產</a:t>
              </a:r>
              <a:r>
                <a:rPr lang="zh-TW" altLang="en-US" b="1" dirty="0" smtClean="0">
                  <a:solidFill>
                    <a:srgbClr val="288C3A"/>
                  </a:solidFill>
                  <a:latin typeface="微軟正黑體" panose="020B0604030504040204" pitchFamily="34" charset="-120"/>
                  <a:ea typeface="微軟正黑體" panose="020B0604030504040204" pitchFamily="34" charset="-120"/>
                </a:rPr>
                <a:t>學</a:t>
              </a:r>
              <a:r>
                <a:rPr lang="en-US" altLang="zh-TW" b="1" dirty="0" smtClean="0">
                  <a:solidFill>
                    <a:srgbClr val="288C3A"/>
                  </a:solidFill>
                  <a:latin typeface="微軟正黑體" panose="020B0604030504040204" pitchFamily="34" charset="-120"/>
                  <a:ea typeface="微軟正黑體" panose="020B0604030504040204" pitchFamily="34" charset="-120"/>
                </a:rPr>
                <a:t/>
              </a:r>
              <a:br>
                <a:rPr lang="en-US" altLang="zh-TW" b="1" dirty="0" smtClean="0">
                  <a:solidFill>
                    <a:srgbClr val="288C3A"/>
                  </a:solidFill>
                  <a:latin typeface="微軟正黑體" panose="020B0604030504040204" pitchFamily="34" charset="-120"/>
                  <a:ea typeface="微軟正黑體" panose="020B0604030504040204" pitchFamily="34" charset="-120"/>
                </a:rPr>
              </a:br>
              <a:r>
                <a:rPr lang="zh-TW" altLang="en-US" b="1" dirty="0" smtClean="0">
                  <a:solidFill>
                    <a:srgbClr val="288C3A"/>
                  </a:solidFill>
                  <a:latin typeface="微軟正黑體" panose="020B0604030504040204" pitchFamily="34" charset="-120"/>
                  <a:ea typeface="微軟正黑體" panose="020B0604030504040204" pitchFamily="34" charset="-120"/>
                </a:rPr>
                <a:t>合作</a:t>
              </a:r>
              <a:endParaRPr lang="en-US" altLang="zh-TW" b="1" dirty="0">
                <a:solidFill>
                  <a:srgbClr val="288C3A"/>
                </a:solidFill>
                <a:latin typeface="微軟正黑體" panose="020B0604030504040204" pitchFamily="34" charset="-120"/>
                <a:ea typeface="微軟正黑體" panose="020B0604030504040204" pitchFamily="34" charset="-120"/>
              </a:endParaRPr>
            </a:p>
          </p:txBody>
        </p:sp>
        <p:sp>
          <p:nvSpPr>
            <p:cNvPr id="46" name="矩形 45"/>
            <p:cNvSpPr/>
            <p:nvPr/>
          </p:nvSpPr>
          <p:spPr>
            <a:xfrm>
              <a:off x="2843809" y="2708920"/>
              <a:ext cx="648072" cy="646331"/>
            </a:xfrm>
            <a:prstGeom prst="rect">
              <a:avLst/>
            </a:prstGeom>
          </p:spPr>
          <p:txBody>
            <a:bodyPr wrap="square">
              <a:spAutoFit/>
            </a:bodyPr>
            <a:lstStyle/>
            <a:p>
              <a:r>
                <a:rPr lang="zh-TW" altLang="en-US" b="1" dirty="0" smtClean="0">
                  <a:solidFill>
                    <a:srgbClr val="288C3A"/>
                  </a:solidFill>
                  <a:latin typeface="微軟正黑體" panose="020B0604030504040204" pitchFamily="34" charset="-120"/>
                  <a:ea typeface="微軟正黑體" panose="020B0604030504040204" pitchFamily="34" charset="-120"/>
                </a:rPr>
                <a:t>提供</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r>
                <a:rPr lang="zh-TW" altLang="en-US" b="1" dirty="0" smtClean="0">
                  <a:solidFill>
                    <a:srgbClr val="288C3A"/>
                  </a:solidFill>
                  <a:latin typeface="微軟正黑體" panose="020B0604030504040204" pitchFamily="34" charset="-120"/>
                  <a:ea typeface="微軟正黑體" panose="020B0604030504040204" pitchFamily="34" charset="-120"/>
                </a:rPr>
                <a:t>融資</a:t>
              </a:r>
              <a:endParaRPr lang="zh-TW" altLang="en-US" dirty="0">
                <a:solidFill>
                  <a:srgbClr val="288C3A"/>
                </a:solidFill>
              </a:endParaRPr>
            </a:p>
          </p:txBody>
        </p:sp>
        <p:sp>
          <p:nvSpPr>
            <p:cNvPr id="47" name="矩形 46"/>
            <p:cNvSpPr/>
            <p:nvPr/>
          </p:nvSpPr>
          <p:spPr>
            <a:xfrm>
              <a:off x="2411760" y="3645024"/>
              <a:ext cx="1787425" cy="646331"/>
            </a:xfrm>
            <a:prstGeom prst="rect">
              <a:avLst/>
            </a:prstGeom>
          </p:spPr>
          <p:txBody>
            <a:bodyPr wrap="square">
              <a:spAutoFit/>
            </a:bodyPr>
            <a:lstStyle/>
            <a:p>
              <a:r>
                <a:rPr lang="zh-TW" altLang="en-US" b="1" dirty="0" smtClean="0">
                  <a:solidFill>
                    <a:srgbClr val="288C3A"/>
                  </a:solidFill>
                  <a:latin typeface="微軟正黑體" panose="020B0604030504040204" pitchFamily="34" charset="-120"/>
                  <a:ea typeface="微軟正黑體" panose="020B0604030504040204" pitchFamily="34" charset="-120"/>
                </a:rPr>
                <a:t>數位金融</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r>
                <a:rPr lang="zh-TW" altLang="en-US" b="1" dirty="0" smtClean="0">
                  <a:solidFill>
                    <a:srgbClr val="288C3A"/>
                  </a:solidFill>
                  <a:latin typeface="微軟正黑體" panose="020B0604030504040204" pitchFamily="34" charset="-120"/>
                  <a:ea typeface="微軟正黑體" panose="020B0604030504040204" pitchFamily="34" charset="-120"/>
                </a:rPr>
                <a:t>商業</a:t>
              </a:r>
              <a:r>
                <a:rPr lang="zh-TW" altLang="en-US" b="1" dirty="0">
                  <a:solidFill>
                    <a:srgbClr val="288C3A"/>
                  </a:solidFill>
                  <a:latin typeface="微軟正黑體" panose="020B0604030504040204" pitchFamily="34" charset="-120"/>
                  <a:ea typeface="微軟正黑體" panose="020B0604030504040204" pitchFamily="34" charset="-120"/>
                </a:rPr>
                <a:t>模式</a:t>
              </a:r>
              <a:endParaRPr lang="en-US" altLang="zh-TW" b="1" dirty="0">
                <a:solidFill>
                  <a:srgbClr val="288C3A"/>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4860032" y="1988840"/>
              <a:ext cx="646331" cy="646331"/>
            </a:xfrm>
            <a:prstGeom prst="rect">
              <a:avLst/>
            </a:prstGeom>
          </p:spPr>
          <p:txBody>
            <a:bodyPr wrap="none">
              <a:spAutoFit/>
            </a:bodyPr>
            <a:lstStyle/>
            <a:p>
              <a:pPr algn="ctr"/>
              <a:r>
                <a:rPr lang="zh-TW" altLang="en-US" b="1" dirty="0" smtClean="0">
                  <a:solidFill>
                    <a:srgbClr val="288C3A"/>
                  </a:solidFill>
                  <a:latin typeface="微軟正黑體" panose="020B0604030504040204" pitchFamily="34" charset="-120"/>
                  <a:ea typeface="微軟正黑體" panose="020B0604030504040204" pitchFamily="34" charset="-120"/>
                </a:rPr>
                <a:t>財務</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pPr algn="ctr"/>
              <a:r>
                <a:rPr lang="zh-TW" altLang="en-US" b="1" dirty="0" smtClean="0">
                  <a:solidFill>
                    <a:srgbClr val="288C3A"/>
                  </a:solidFill>
                  <a:latin typeface="微軟正黑體" panose="020B0604030504040204" pitchFamily="34" charset="-120"/>
                  <a:ea typeface="微軟正黑體" panose="020B0604030504040204" pitchFamily="34" charset="-120"/>
                </a:rPr>
                <a:t>諮詢</a:t>
              </a:r>
              <a:endParaRPr lang="en-US" altLang="zh-TW" b="1" dirty="0" smtClean="0">
                <a:solidFill>
                  <a:srgbClr val="288C3A"/>
                </a:solidFill>
                <a:latin typeface="微軟正黑體" panose="020B0604030504040204" pitchFamily="34" charset="-120"/>
                <a:ea typeface="微軟正黑體" panose="020B0604030504040204" pitchFamily="34" charset="-120"/>
              </a:endParaRPr>
            </a:p>
          </p:txBody>
        </p:sp>
        <p:sp>
          <p:nvSpPr>
            <p:cNvPr id="50" name="矩形 49"/>
            <p:cNvSpPr/>
            <p:nvPr/>
          </p:nvSpPr>
          <p:spPr>
            <a:xfrm>
              <a:off x="5725869" y="2710661"/>
              <a:ext cx="646331" cy="646331"/>
            </a:xfrm>
            <a:prstGeom prst="rect">
              <a:avLst/>
            </a:prstGeom>
          </p:spPr>
          <p:txBody>
            <a:bodyPr wrap="none">
              <a:spAutoFit/>
            </a:bodyPr>
            <a:lstStyle/>
            <a:p>
              <a:pPr algn="ctr"/>
              <a:r>
                <a:rPr lang="zh-TW" altLang="en-US" b="1" dirty="0" smtClean="0">
                  <a:solidFill>
                    <a:srgbClr val="288C3A"/>
                  </a:solidFill>
                  <a:latin typeface="微軟正黑體" panose="020B0604030504040204" pitchFamily="34" charset="-120"/>
                  <a:ea typeface="微軟正黑體" panose="020B0604030504040204" pitchFamily="34" charset="-120"/>
                </a:rPr>
                <a:t>產業</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pPr algn="ctr"/>
              <a:r>
                <a:rPr lang="zh-TW" altLang="en-US" b="1" dirty="0" smtClean="0">
                  <a:solidFill>
                    <a:srgbClr val="288C3A"/>
                  </a:solidFill>
                  <a:latin typeface="微軟正黑體" panose="020B0604030504040204" pitchFamily="34" charset="-120"/>
                  <a:ea typeface="微軟正黑體" panose="020B0604030504040204" pitchFamily="34" charset="-120"/>
                </a:rPr>
                <a:t>調研</a:t>
              </a:r>
              <a:endParaRPr lang="en-US" altLang="zh-TW" b="1" dirty="0" smtClean="0">
                <a:solidFill>
                  <a:srgbClr val="288C3A"/>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5868144" y="3645024"/>
              <a:ext cx="646331" cy="646331"/>
            </a:xfrm>
            <a:prstGeom prst="rect">
              <a:avLst/>
            </a:prstGeom>
          </p:spPr>
          <p:txBody>
            <a:bodyPr wrap="none">
              <a:spAutoFit/>
            </a:bodyPr>
            <a:lstStyle/>
            <a:p>
              <a:pPr algn="ctr"/>
              <a:r>
                <a:rPr lang="zh-TW" altLang="en-US" b="1" dirty="0" smtClean="0">
                  <a:solidFill>
                    <a:srgbClr val="288C3A"/>
                  </a:solidFill>
                  <a:latin typeface="微軟正黑體" panose="020B0604030504040204" pitchFamily="34" charset="-120"/>
                  <a:ea typeface="微軟正黑體" panose="020B0604030504040204" pitchFamily="34" charset="-120"/>
                </a:rPr>
                <a:t>市場</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pPr algn="ctr"/>
              <a:r>
                <a:rPr lang="zh-TW" altLang="en-US" b="1" dirty="0" smtClean="0">
                  <a:solidFill>
                    <a:srgbClr val="288C3A"/>
                  </a:solidFill>
                  <a:latin typeface="微軟正黑體" panose="020B0604030504040204" pitchFamily="34" charset="-120"/>
                  <a:ea typeface="微軟正黑體" panose="020B0604030504040204" pitchFamily="34" charset="-120"/>
                </a:rPr>
                <a:t>分析</a:t>
              </a:r>
              <a:endParaRPr lang="zh-TW" altLang="en-US" b="1" dirty="0">
                <a:solidFill>
                  <a:srgbClr val="288C3A"/>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5293821" y="4798893"/>
              <a:ext cx="646331" cy="646331"/>
            </a:xfrm>
            <a:prstGeom prst="rect">
              <a:avLst/>
            </a:prstGeom>
          </p:spPr>
          <p:txBody>
            <a:bodyPr wrap="none">
              <a:spAutoFit/>
            </a:bodyPr>
            <a:lstStyle/>
            <a:p>
              <a:pPr algn="ctr"/>
              <a:r>
                <a:rPr lang="zh-TW" altLang="en-US" b="1" dirty="0" smtClean="0">
                  <a:solidFill>
                    <a:srgbClr val="288C3A"/>
                  </a:solidFill>
                  <a:latin typeface="微軟正黑體" panose="020B0604030504040204" pitchFamily="34" charset="-120"/>
                  <a:ea typeface="微軟正黑體" panose="020B0604030504040204" pitchFamily="34" charset="-120"/>
                </a:rPr>
                <a:t>創業</a:t>
              </a:r>
              <a:endParaRPr lang="en-US" altLang="zh-TW" b="1" dirty="0" smtClean="0">
                <a:solidFill>
                  <a:srgbClr val="288C3A"/>
                </a:solidFill>
                <a:latin typeface="微軟正黑體" panose="020B0604030504040204" pitchFamily="34" charset="-120"/>
                <a:ea typeface="微軟正黑體" panose="020B0604030504040204" pitchFamily="34" charset="-120"/>
              </a:endParaRPr>
            </a:p>
            <a:p>
              <a:pPr algn="ctr"/>
              <a:r>
                <a:rPr lang="zh-TW" altLang="en-US" b="1" dirty="0" smtClean="0">
                  <a:solidFill>
                    <a:srgbClr val="288C3A"/>
                  </a:solidFill>
                  <a:latin typeface="微軟正黑體" panose="020B0604030504040204" pitchFamily="34" charset="-120"/>
                  <a:ea typeface="微軟正黑體" panose="020B0604030504040204" pitchFamily="34" charset="-120"/>
                </a:rPr>
                <a:t>基地</a:t>
              </a:r>
              <a:endParaRPr lang="en-US" altLang="zh-TW" b="1" dirty="0">
                <a:solidFill>
                  <a:srgbClr val="288C3A"/>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103115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三力四挺政策專案概要</a:t>
            </a:r>
            <a:endParaRPr lang="zh-TW" altLang="en-US" sz="4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11</a:t>
            </a:fld>
            <a:endParaRPr lang="zh-TW" altLang="en-US"/>
          </a:p>
        </p:txBody>
      </p:sp>
      <p:sp>
        <p:nvSpPr>
          <p:cNvPr id="7"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n"/>
            </a:pPr>
            <a:r>
              <a:rPr lang="zh-TW" altLang="zh-TW" sz="2000" b="1" dirty="0" smtClean="0">
                <a:latin typeface="微軟正黑體" panose="020B0604030504040204" pitchFamily="34" charset="-120"/>
                <a:ea typeface="微軟正黑體" panose="020B0604030504040204" pitchFamily="34" charset="-120"/>
              </a:rPr>
              <a:t>四</a:t>
            </a:r>
            <a:r>
              <a:rPr lang="zh-TW" altLang="zh-TW" sz="2000" b="1" dirty="0">
                <a:latin typeface="微軟正黑體" panose="020B0604030504040204" pitchFamily="34" charset="-120"/>
                <a:ea typeface="微軟正黑體" panose="020B0604030504040204" pitchFamily="34" charset="-120"/>
              </a:rPr>
              <a:t>挺：</a:t>
            </a:r>
            <a:r>
              <a:rPr lang="zh-TW" altLang="zh-TW" sz="2000" dirty="0">
                <a:latin typeface="微軟正黑體" panose="020B0604030504040204" pitchFamily="34" charset="-120"/>
                <a:ea typeface="微軟正黑體" panose="020B0604030504040204" pitchFamily="34" charset="-120"/>
              </a:rPr>
              <a:t>以「</a:t>
            </a:r>
            <a:r>
              <a:rPr lang="zh-TW" altLang="zh-TW" sz="2000" b="1" dirty="0">
                <a:latin typeface="微軟正黑體" panose="020B0604030504040204" pitchFamily="34" charset="-120"/>
                <a:ea typeface="微軟正黑體" panose="020B0604030504040204" pitchFamily="34" charset="-120"/>
              </a:rPr>
              <a:t>挺產業、挺創業、挺創新、挺就業</a:t>
            </a:r>
            <a:r>
              <a:rPr lang="zh-TW" altLang="zh-TW" sz="2000" dirty="0">
                <a:latin typeface="微軟正黑體" panose="020B0604030504040204" pitchFamily="34" charset="-120"/>
                <a:ea typeface="微軟正黑體" panose="020B0604030504040204" pitchFamily="34" charset="-120"/>
              </a:rPr>
              <a:t>」，達成促進實體經濟發展之</a:t>
            </a:r>
            <a:r>
              <a:rPr lang="zh-TW" altLang="zh-TW" sz="2000" dirty="0" smtClean="0">
                <a:latin typeface="微軟正黑體" panose="020B0604030504040204" pitchFamily="34" charset="-120"/>
                <a:ea typeface="微軟正黑體" panose="020B0604030504040204" pitchFamily="34" charset="-120"/>
              </a:rPr>
              <a:t>目的</a:t>
            </a:r>
            <a:endParaRPr lang="zh-TW" altLang="zh-TW" sz="20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000" b="1" dirty="0">
                <a:latin typeface="微軟正黑體" panose="020B0604030504040204" pitchFamily="34" charset="-120"/>
                <a:ea typeface="微軟正黑體" panose="020B0604030504040204" pitchFamily="34" charset="-120"/>
              </a:rPr>
              <a:t>三力：</a:t>
            </a:r>
            <a:r>
              <a:rPr lang="zh-TW" altLang="zh-TW" sz="2000" dirty="0">
                <a:latin typeface="微軟正黑體" panose="020B0604030504040204" pitchFamily="34" charset="-120"/>
                <a:ea typeface="微軟正黑體" panose="020B0604030504040204" pitchFamily="34" charset="-120"/>
              </a:rPr>
              <a:t>由「</a:t>
            </a:r>
            <a:r>
              <a:rPr lang="zh-TW" altLang="zh-TW" sz="2000" b="1" dirty="0">
                <a:latin typeface="微軟正黑體" panose="020B0604030504040204" pitchFamily="34" charset="-120"/>
                <a:ea typeface="微軟正黑體" panose="020B0604030504040204" pitchFamily="34" charset="-120"/>
              </a:rPr>
              <a:t>資金、智囊、場域</a:t>
            </a:r>
            <a:r>
              <a:rPr lang="zh-TW" altLang="zh-TW" sz="2000" dirty="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三</a:t>
            </a:r>
            <a:r>
              <a:rPr lang="zh-TW" altLang="en-US" sz="2000" dirty="0" smtClean="0">
                <a:latin typeface="微軟正黑體" panose="020B0604030504040204" pitchFamily="34" charset="-120"/>
                <a:ea typeface="微軟正黑體" panose="020B0604030504040204" pitchFamily="34" charset="-120"/>
              </a:rPr>
              <a:t>大資源</a:t>
            </a:r>
            <a:r>
              <a:rPr lang="zh-TW" altLang="zh-TW" sz="2000" dirty="0" smtClean="0">
                <a:latin typeface="微軟正黑體" panose="020B0604030504040204" pitchFamily="34" charset="-120"/>
                <a:ea typeface="微軟正黑體" panose="020B0604030504040204" pitchFamily="34" charset="-120"/>
              </a:rPr>
              <a:t>提供</a:t>
            </a:r>
            <a:r>
              <a:rPr lang="zh-TW" altLang="zh-TW" sz="2000" dirty="0">
                <a:latin typeface="微軟正黑體" panose="020B0604030504040204" pitchFamily="34" charset="-120"/>
                <a:ea typeface="微軟正黑體" panose="020B0604030504040204" pitchFamily="34" charset="-120"/>
              </a:rPr>
              <a:t>動力，涵括</a:t>
            </a:r>
            <a:r>
              <a:rPr lang="en-US" altLang="zh-TW" sz="2000" dirty="0" smtClean="0">
                <a:latin typeface="微軟正黑體" panose="020B0604030504040204" pitchFamily="34" charset="-120"/>
                <a:ea typeface="微軟正黑體" panose="020B0604030504040204" pitchFamily="34" charset="-120"/>
              </a:rPr>
              <a:t>7</a:t>
            </a:r>
            <a:r>
              <a:rPr lang="zh-TW" altLang="en-US" sz="2000" dirty="0" smtClean="0">
                <a:latin typeface="微軟正黑體" panose="020B0604030504040204" pitchFamily="34" charset="-120"/>
                <a:ea typeface="微軟正黑體" panose="020B0604030504040204" pitchFamily="34" charset="-120"/>
              </a:rPr>
              <a:t>個面</a:t>
            </a:r>
            <a:r>
              <a:rPr lang="zh-TW" altLang="en-US" sz="2000" dirty="0">
                <a:latin typeface="微軟正黑體" panose="020B0604030504040204" pitchFamily="34" charset="-120"/>
                <a:ea typeface="微軟正黑體" panose="020B0604030504040204" pitchFamily="34" charset="-120"/>
              </a:rPr>
              <a:t>向</a:t>
            </a: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945841898"/>
              </p:ext>
            </p:extLst>
          </p:nvPr>
        </p:nvGraphicFramePr>
        <p:xfrm>
          <a:off x="1187624" y="2987095"/>
          <a:ext cx="6336704" cy="3129215"/>
        </p:xfrm>
        <a:graphic>
          <a:graphicData uri="http://schemas.openxmlformats.org/drawingml/2006/table">
            <a:tbl>
              <a:tblPr/>
              <a:tblGrid>
                <a:gridCol w="2952328"/>
                <a:gridCol w="3384376"/>
              </a:tblGrid>
              <a:tr h="388942">
                <a:tc>
                  <a:txBody>
                    <a:bodyPr/>
                    <a:lstStyle/>
                    <a:p>
                      <a:pPr algn="ctr" fontAlgn="ct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三力</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solidFill>
                      <a:srgbClr val="875D25"/>
                    </a:solidFill>
                  </a:tcPr>
                </a:tc>
                <a:tc>
                  <a:txBody>
                    <a:bodyPr/>
                    <a:lstStyle/>
                    <a:p>
                      <a:pPr algn="ctr" fontAlgn="ctr"/>
                      <a:r>
                        <a:rPr lang="zh-TW" altLang="en-US" sz="1800" b="1" i="0" u="none" strike="noStrike" dirty="0" smtClean="0">
                          <a:solidFill>
                            <a:srgbClr val="FFFFFF"/>
                          </a:solidFill>
                          <a:effectLst/>
                          <a:latin typeface="微軟正黑體" panose="020B0604030504040204" pitchFamily="34" charset="-120"/>
                          <a:ea typeface="微軟正黑體" panose="020B0604030504040204" pitchFamily="34" charset="-120"/>
                        </a:rPr>
                        <a:t>面向</a:t>
                      </a:r>
                      <a:endPar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endParaRP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solidFill>
                      <a:srgbClr val="875D25"/>
                    </a:solidFill>
                  </a:tcPr>
                </a:tc>
              </a:tr>
              <a:tr h="388942">
                <a:tc rowSpan="3">
                  <a:txBody>
                    <a:bodyPr/>
                    <a:lstStyle/>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資金</a:t>
                      </a:r>
                      <a:b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多元資金供應</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促進投資</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388942">
                <a:tc vMerge="1">
                  <a:txBody>
                    <a:bodyPr/>
                    <a:lstStyle/>
                    <a:p>
                      <a:endParaRPr lang="zh-TW" altLang="en-US"/>
                    </a:p>
                  </a:txBody>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2</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提供融資</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388942">
                <a:tc vMerge="1">
                  <a:txBody>
                    <a:bodyPr/>
                    <a:lstStyle/>
                    <a:p>
                      <a:endParaRPr lang="zh-TW" altLang="en-US"/>
                    </a:p>
                  </a:txBody>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3</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數位金融商業模式</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388942">
                <a:tc rowSpan="2">
                  <a:txBody>
                    <a:bodyPr/>
                    <a:lstStyle/>
                    <a:p>
                      <a:pPr algn="ctr" fontAlgn="ct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智囊</a:t>
                      </a:r>
                      <a:b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8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財務調研協助</a:t>
                      </a:r>
                      <a:r>
                        <a:rPr lang="en-US" altLang="zh-TW" sz="1800" b="1"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4</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財務諮詢</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388942">
                <a:tc vMerge="1">
                  <a:txBody>
                    <a:bodyPr/>
                    <a:lstStyle/>
                    <a:p>
                      <a:endParaRPr lang="zh-TW" altLang="en-US"/>
                    </a:p>
                  </a:txBody>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5</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產業調研及市場分析</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388942">
                <a:tc rowSpan="2">
                  <a:txBody>
                    <a:bodyPr/>
                    <a:lstStyle/>
                    <a:p>
                      <a:pPr algn="ctr"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場域</a:t>
                      </a:r>
                      <a:b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軟硬設施支援</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6</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軟體</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r h="406621">
                <a:tc vMerge="1">
                  <a:txBody>
                    <a:bodyPr/>
                    <a:lstStyle/>
                    <a:p>
                      <a:endParaRPr lang="zh-TW" altLang="en-US"/>
                    </a:p>
                  </a:txBody>
                  <a:tcPr/>
                </a:tc>
                <a:tc>
                  <a:txBody>
                    <a:bodyPr/>
                    <a:lstStyle/>
                    <a:p>
                      <a:pPr algn="l" fontAlgn="ctr"/>
                      <a:r>
                        <a:rPr lang="zh-TW" altLang="en-US" sz="1800" b="1" i="0" u="none" strike="noStrike" dirty="0" smtClean="0">
                          <a:solidFill>
                            <a:srgbClr val="000000"/>
                          </a:solidFill>
                          <a:effectLst/>
                          <a:latin typeface="微軟正黑體" panose="020B0604030504040204" pitchFamily="34" charset="-120"/>
                          <a:ea typeface="微軟正黑體" panose="020B0604030504040204" pitchFamily="34" charset="-120"/>
                        </a:rPr>
                        <a:t>  </a:t>
                      </a:r>
                      <a:r>
                        <a:rPr lang="en-US" altLang="zh-TW" sz="1800" b="1" i="0" u="none" strike="noStrike" dirty="0" smtClean="0">
                          <a:solidFill>
                            <a:srgbClr val="000000"/>
                          </a:solidFill>
                          <a:effectLst/>
                          <a:latin typeface="微軟正黑體" panose="020B0604030504040204" pitchFamily="34" charset="-120"/>
                          <a:ea typeface="微軟正黑體" panose="020B0604030504040204" pitchFamily="34" charset="-120"/>
                        </a:rPr>
                        <a:t>7</a:t>
                      </a:r>
                      <a:r>
                        <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硬體</a:t>
                      </a:r>
                    </a:p>
                  </a:txBody>
                  <a:tcPr marL="9525" marR="9525" marT="9525" marB="0" anchor="ctr">
                    <a:lnL w="9525" cap="flat" cmpd="sng" algn="ctr">
                      <a:solidFill>
                        <a:srgbClr val="875D25"/>
                      </a:solidFill>
                      <a:prstDash val="solid"/>
                      <a:round/>
                      <a:headEnd type="none" w="med" len="med"/>
                      <a:tailEnd type="none" w="med" len="med"/>
                    </a:lnL>
                    <a:lnR w="9525" cap="flat" cmpd="sng" algn="ctr">
                      <a:solidFill>
                        <a:srgbClr val="875D25"/>
                      </a:solidFill>
                      <a:prstDash val="solid"/>
                      <a:round/>
                      <a:headEnd type="none" w="med" len="med"/>
                      <a:tailEnd type="none" w="med" len="med"/>
                    </a:lnR>
                    <a:lnT w="9525" cap="flat" cmpd="sng" algn="ctr">
                      <a:solidFill>
                        <a:srgbClr val="875D25"/>
                      </a:solidFill>
                      <a:prstDash val="solid"/>
                      <a:round/>
                      <a:headEnd type="none" w="med" len="med"/>
                      <a:tailEnd type="none" w="med" len="med"/>
                    </a:lnT>
                    <a:lnB w="9525" cap="flat" cmpd="sng" algn="ctr">
                      <a:solidFill>
                        <a:srgbClr val="875D2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406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推動</a:t>
            </a:r>
            <a:r>
              <a:rPr lang="zh-TW" altLang="zh-TW" sz="4000" b="1" dirty="0">
                <a:latin typeface="微軟正黑體" panose="020B0604030504040204" pitchFamily="34" charset="-120"/>
                <a:ea typeface="微軟正黑體" panose="020B0604030504040204" pitchFamily="34" charset="-120"/>
              </a:rPr>
              <a:t>天使基金、創新創業基金</a:t>
            </a: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12</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12</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n"/>
            </a:pPr>
            <a:r>
              <a:rPr lang="zh-TW" altLang="zh-TW" sz="2000" dirty="0" smtClean="0">
                <a:latin typeface="微軟正黑體" panose="020B0604030504040204" pitchFamily="34" charset="-120"/>
                <a:ea typeface="微軟正黑體" panose="020B0604030504040204" pitchFamily="34" charset="-120"/>
              </a:rPr>
              <a:t>以</a:t>
            </a:r>
            <a:r>
              <a:rPr lang="zh-TW" altLang="zh-TW" sz="2000" b="1" dirty="0">
                <a:latin typeface="微軟正黑體" panose="020B0604030504040204" pitchFamily="34" charset="-120"/>
                <a:ea typeface="微軟正黑體" panose="020B0604030504040204" pitchFamily="34" charset="-120"/>
              </a:rPr>
              <a:t>金融業善盡企業社會責任</a:t>
            </a:r>
            <a:r>
              <a:rPr lang="zh-TW" altLang="zh-TW" sz="2000" dirty="0">
                <a:latin typeface="微軟正黑體" panose="020B0604030504040204" pitchFamily="34" charset="-120"/>
                <a:ea typeface="微軟正黑體" panose="020B0604030504040204" pitchFamily="34" charset="-120"/>
              </a:rPr>
              <a:t>為出發點，激發創業動能</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000" dirty="0" smtClean="0">
                <a:latin typeface="微軟正黑體" panose="020B0604030504040204" pitchFamily="34" charset="-120"/>
                <a:ea typeface="微軟正黑體" panose="020B0604030504040204" pitchFamily="34" charset="-120"/>
              </a:rPr>
              <a:t>以</a:t>
            </a:r>
            <a:r>
              <a:rPr lang="zh-TW" altLang="zh-TW" sz="2000" dirty="0">
                <a:latin typeface="微軟正黑體" panose="020B0604030504040204" pitchFamily="34" charset="-120"/>
                <a:ea typeface="微軟正黑體" panose="020B0604030504040204" pitchFamily="34" charset="-120"/>
              </a:rPr>
              <a:t>捐助方式挹注資金，成立</a:t>
            </a:r>
            <a:r>
              <a:rPr lang="zh-TW" altLang="zh-TW" sz="2000" b="1" dirty="0">
                <a:latin typeface="微軟正黑體" panose="020B0604030504040204" pitchFamily="34" charset="-120"/>
                <a:ea typeface="微軟正黑體" panose="020B0604030504040204" pitchFamily="34" charset="-120"/>
              </a:rPr>
              <a:t>基金管理委員會</a:t>
            </a:r>
            <a:r>
              <a:rPr lang="zh-TW" altLang="zh-TW" sz="2000" dirty="0">
                <a:latin typeface="微軟正黑體" panose="020B0604030504040204" pitchFamily="34" charset="-120"/>
                <a:ea typeface="微軟正黑體" panose="020B0604030504040204" pitchFamily="34" charset="-120"/>
              </a:rPr>
              <a:t>，並將基金交付信託，以投資方式提供資金。</a:t>
            </a:r>
          </a:p>
          <a:p>
            <a:pPr>
              <a:buFont typeface="Wingdings" panose="05000000000000000000" pitchFamily="2" charset="2"/>
              <a:buChar char="n"/>
            </a:pP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nvPr>
        </p:nvGraphicFramePr>
        <p:xfrm>
          <a:off x="899593" y="2708920"/>
          <a:ext cx="7632846" cy="3665967"/>
        </p:xfrm>
        <a:graphic>
          <a:graphicData uri="http://schemas.openxmlformats.org/drawingml/2006/table">
            <a:tbl>
              <a:tblPr firstRow="1" firstCol="1" bandRow="1"/>
              <a:tblGrid>
                <a:gridCol w="1206248"/>
                <a:gridCol w="3122056"/>
                <a:gridCol w="3304542"/>
              </a:tblGrid>
              <a:tr h="360040">
                <a:tc>
                  <a:txBody>
                    <a:bodyPr/>
                    <a:lstStyle/>
                    <a:p>
                      <a:pPr algn="ctr">
                        <a:lnSpc>
                          <a:spcPts val="2800"/>
                        </a:lnSpc>
                        <a:spcAft>
                          <a:spcPts val="0"/>
                        </a:spcAft>
                      </a:pPr>
                      <a:r>
                        <a:rPr lang="en-US" sz="1400" b="1" kern="100" dirty="0">
                          <a:solidFill>
                            <a:schemeClr val="bg1"/>
                          </a:solidFill>
                          <a:effectLst/>
                          <a:latin typeface="微軟正黑體"/>
                          <a:ea typeface="新細明體"/>
                          <a:cs typeface="Times New Roman"/>
                        </a:rPr>
                        <a:t> </a:t>
                      </a:r>
                      <a:r>
                        <a:rPr lang="zh-TW" altLang="en-US" sz="2000" b="1" kern="100" dirty="0" smtClean="0">
                          <a:solidFill>
                            <a:schemeClr val="bg1"/>
                          </a:solidFill>
                          <a:effectLst/>
                          <a:latin typeface="Calibri"/>
                          <a:ea typeface="微軟正黑體"/>
                          <a:cs typeface="Times New Roman"/>
                        </a:rPr>
                        <a:t>項次</a:t>
                      </a:r>
                      <a:endParaRPr lang="zh-TW" sz="2000" b="1" kern="100" dirty="0">
                        <a:solidFill>
                          <a:schemeClr val="bg1"/>
                        </a:solidFill>
                        <a:effectLst/>
                        <a:latin typeface="Calibri"/>
                        <a:ea typeface="微軟正黑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solidFill>
                      <a:srgbClr val="875D25"/>
                    </a:solidFill>
                  </a:tcPr>
                </a:tc>
                <a:tc>
                  <a:txBody>
                    <a:bodyPr/>
                    <a:lstStyle/>
                    <a:p>
                      <a:pPr algn="ctr">
                        <a:lnSpc>
                          <a:spcPts val="2800"/>
                        </a:lnSpc>
                        <a:spcAft>
                          <a:spcPts val="0"/>
                        </a:spcAft>
                      </a:pPr>
                      <a:r>
                        <a:rPr lang="zh-TW" sz="2000" b="1" kern="100" dirty="0">
                          <a:solidFill>
                            <a:schemeClr val="bg1"/>
                          </a:solidFill>
                          <a:effectLst/>
                          <a:latin typeface="Calibri"/>
                          <a:ea typeface="微軟正黑體"/>
                          <a:cs typeface="Times New Roman"/>
                        </a:rPr>
                        <a:t>天使基金</a:t>
                      </a:r>
                      <a:endParaRPr lang="zh-TW" sz="2000" b="1" kern="100" dirty="0">
                        <a:solidFill>
                          <a:schemeClr val="bg1"/>
                        </a:solidFill>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solidFill>
                      <a:srgbClr val="875D25"/>
                    </a:solidFill>
                  </a:tcPr>
                </a:tc>
                <a:tc>
                  <a:txBody>
                    <a:bodyPr/>
                    <a:lstStyle/>
                    <a:p>
                      <a:pPr algn="ctr">
                        <a:lnSpc>
                          <a:spcPts val="2800"/>
                        </a:lnSpc>
                        <a:spcAft>
                          <a:spcPts val="0"/>
                        </a:spcAft>
                      </a:pPr>
                      <a:r>
                        <a:rPr lang="zh-TW" sz="2000" b="1" kern="100" dirty="0">
                          <a:solidFill>
                            <a:schemeClr val="bg1"/>
                          </a:solidFill>
                          <a:effectLst/>
                          <a:latin typeface="Calibri"/>
                          <a:ea typeface="微軟正黑體"/>
                          <a:cs typeface="Times New Roman"/>
                        </a:rPr>
                        <a:t>創新創業基金</a:t>
                      </a:r>
                      <a:endParaRPr lang="zh-TW" sz="2000" b="1" kern="100" dirty="0">
                        <a:solidFill>
                          <a:schemeClr val="bg1"/>
                        </a:solidFill>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solidFill>
                      <a:srgbClr val="875D25"/>
                    </a:solidFill>
                  </a:tcPr>
                </a:tc>
              </a:tr>
              <a:tr h="423965">
                <a:tc>
                  <a:txBody>
                    <a:bodyPr/>
                    <a:lstStyle/>
                    <a:p>
                      <a:pPr algn="ctr">
                        <a:lnSpc>
                          <a:spcPts val="2400"/>
                        </a:lnSpc>
                        <a:spcAft>
                          <a:spcPts val="0"/>
                        </a:spcAft>
                      </a:pPr>
                      <a:r>
                        <a:rPr lang="zh-TW" sz="1600" b="1" kern="100" dirty="0">
                          <a:effectLst/>
                          <a:latin typeface="Calibri"/>
                          <a:ea typeface="微軟正黑體"/>
                          <a:cs typeface="Times New Roman"/>
                        </a:rPr>
                        <a:t>基金規模</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a:lnSpc>
                          <a:spcPts val="2400"/>
                        </a:lnSpc>
                        <a:spcAft>
                          <a:spcPts val="0"/>
                        </a:spcAft>
                      </a:pPr>
                      <a:r>
                        <a:rPr lang="zh-TW" sz="1600" b="1" kern="100" dirty="0">
                          <a:effectLst/>
                          <a:latin typeface="Calibri"/>
                          <a:ea typeface="微軟正黑體"/>
                          <a:cs typeface="Times New Roman"/>
                        </a:rPr>
                        <a:t>目標</a:t>
                      </a:r>
                      <a:r>
                        <a:rPr lang="en-US" sz="1600" b="1" kern="100" dirty="0">
                          <a:effectLst/>
                          <a:latin typeface="Calibri"/>
                          <a:ea typeface="微軟正黑體"/>
                          <a:cs typeface="Times New Roman"/>
                        </a:rPr>
                        <a:t>10</a:t>
                      </a:r>
                      <a:r>
                        <a:rPr lang="zh-TW" sz="1600" b="1" kern="100" dirty="0">
                          <a:effectLst/>
                          <a:latin typeface="Calibri"/>
                          <a:ea typeface="微軟正黑體"/>
                          <a:cs typeface="Times New Roman"/>
                        </a:rPr>
                        <a:t>億元，初期</a:t>
                      </a:r>
                      <a:r>
                        <a:rPr lang="en-US" sz="1600" b="1" kern="100" dirty="0">
                          <a:effectLst/>
                          <a:latin typeface="Calibri"/>
                          <a:ea typeface="微軟正黑體"/>
                          <a:cs typeface="Times New Roman"/>
                        </a:rPr>
                        <a:t>2</a:t>
                      </a:r>
                      <a:r>
                        <a:rPr lang="zh-TW" sz="1600" b="1" kern="100" dirty="0">
                          <a:effectLst/>
                          <a:latin typeface="Calibri"/>
                          <a:ea typeface="微軟正黑體"/>
                          <a:cs typeface="Times New Roman"/>
                        </a:rPr>
                        <a:t>億元</a:t>
                      </a:r>
                      <a:r>
                        <a:rPr lang="zh-TW" sz="1600" b="1" kern="100" dirty="0" smtClean="0">
                          <a:effectLst/>
                          <a:latin typeface="Calibri"/>
                          <a:ea typeface="微軟正黑體"/>
                          <a:cs typeface="Times New Roman"/>
                        </a:rPr>
                        <a:t>。</a:t>
                      </a:r>
                      <a:endParaRPr lang="en-US" altLang="zh-TW" sz="1600" b="1" kern="100" dirty="0" smtClean="0">
                        <a:effectLst/>
                        <a:latin typeface="Calibri"/>
                        <a:ea typeface="微軟正黑體"/>
                        <a:cs typeface="Times New Roman"/>
                      </a:endParaRPr>
                    </a:p>
                    <a:p>
                      <a:pPr>
                        <a:lnSpc>
                          <a:spcPts val="2400"/>
                        </a:lnSpc>
                        <a:spcAft>
                          <a:spcPts val="0"/>
                        </a:spcAft>
                      </a:pPr>
                      <a:r>
                        <a:rPr lang="en-US" sz="1600" b="1" kern="100" dirty="0" smtClean="0">
                          <a:effectLst/>
                          <a:latin typeface="Calibri"/>
                          <a:ea typeface="微軟正黑體"/>
                          <a:cs typeface="Times New Roman"/>
                        </a:rPr>
                        <a:t>(</a:t>
                      </a:r>
                      <a:r>
                        <a:rPr lang="zh-TW" sz="1600" b="1" kern="100" dirty="0">
                          <a:effectLst/>
                          <a:latin typeface="Calibri"/>
                          <a:ea typeface="微軟正黑體"/>
                          <a:cs typeface="Times New Roman"/>
                        </a:rPr>
                        <a:t>分階段募集</a:t>
                      </a:r>
                      <a:r>
                        <a:rPr lang="en-US" sz="1600" b="1" kern="100" dirty="0">
                          <a:effectLst/>
                          <a:latin typeface="Calibri"/>
                          <a:ea typeface="微軟正黑體"/>
                          <a:cs typeface="Times New Roman"/>
                        </a:rPr>
                        <a:t>)</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a:lnSpc>
                          <a:spcPts val="2400"/>
                        </a:lnSpc>
                        <a:spcAft>
                          <a:spcPts val="0"/>
                        </a:spcAft>
                      </a:pPr>
                      <a:r>
                        <a:rPr lang="zh-TW" sz="1600" b="1" kern="100" dirty="0">
                          <a:effectLst/>
                          <a:latin typeface="Calibri"/>
                          <a:ea typeface="微軟正黑體"/>
                          <a:cs typeface="Times New Roman"/>
                        </a:rPr>
                        <a:t>目標</a:t>
                      </a:r>
                      <a:r>
                        <a:rPr lang="en-US" sz="1600" b="1" kern="100" dirty="0">
                          <a:effectLst/>
                          <a:latin typeface="Calibri"/>
                          <a:ea typeface="微軟正黑體"/>
                          <a:cs typeface="Times New Roman"/>
                        </a:rPr>
                        <a:t>10</a:t>
                      </a:r>
                      <a:r>
                        <a:rPr lang="zh-TW" sz="1600" b="1" kern="100" dirty="0">
                          <a:effectLst/>
                          <a:latin typeface="Calibri"/>
                          <a:ea typeface="微軟正黑體"/>
                          <a:cs typeface="Times New Roman"/>
                        </a:rPr>
                        <a:t>億元，初期</a:t>
                      </a:r>
                      <a:r>
                        <a:rPr lang="en-US" sz="1600" b="1" kern="100" dirty="0">
                          <a:effectLst/>
                          <a:latin typeface="Calibri"/>
                          <a:ea typeface="微軟正黑體"/>
                          <a:cs typeface="Times New Roman"/>
                        </a:rPr>
                        <a:t>2.1</a:t>
                      </a:r>
                      <a:r>
                        <a:rPr lang="zh-TW" sz="1600" b="1" kern="100" dirty="0">
                          <a:effectLst/>
                          <a:latin typeface="Calibri"/>
                          <a:ea typeface="微軟正黑體"/>
                          <a:cs typeface="Times New Roman"/>
                        </a:rPr>
                        <a:t>億元</a:t>
                      </a:r>
                      <a:r>
                        <a:rPr lang="zh-TW" sz="1600" b="1" kern="100" dirty="0" smtClean="0">
                          <a:effectLst/>
                          <a:latin typeface="Calibri"/>
                          <a:ea typeface="微軟正黑體"/>
                          <a:cs typeface="Times New Roman"/>
                        </a:rPr>
                        <a:t>。</a:t>
                      </a:r>
                      <a:endParaRPr lang="en-US" altLang="zh-TW" sz="1600" b="1" kern="100" dirty="0" smtClean="0">
                        <a:effectLst/>
                        <a:latin typeface="Calibri"/>
                        <a:ea typeface="微軟正黑體"/>
                        <a:cs typeface="Times New Roman"/>
                      </a:endParaRPr>
                    </a:p>
                    <a:p>
                      <a:pPr>
                        <a:lnSpc>
                          <a:spcPts val="2400"/>
                        </a:lnSpc>
                        <a:spcAft>
                          <a:spcPts val="0"/>
                        </a:spcAft>
                      </a:pPr>
                      <a:r>
                        <a:rPr lang="en-US" sz="1600" b="1" kern="100" dirty="0" smtClean="0">
                          <a:effectLst/>
                          <a:latin typeface="Calibri"/>
                          <a:ea typeface="微軟正黑體"/>
                          <a:cs typeface="Times New Roman"/>
                        </a:rPr>
                        <a:t>(</a:t>
                      </a:r>
                      <a:r>
                        <a:rPr lang="zh-TW" sz="1600" b="1" kern="100" dirty="0">
                          <a:effectLst/>
                          <a:latin typeface="Calibri"/>
                          <a:ea typeface="微軟正黑體"/>
                          <a:cs typeface="Times New Roman"/>
                        </a:rPr>
                        <a:t>分階段募集</a:t>
                      </a:r>
                      <a:r>
                        <a:rPr lang="en-US" sz="1600" b="1" kern="100" dirty="0">
                          <a:effectLst/>
                          <a:latin typeface="Calibri"/>
                          <a:ea typeface="微軟正黑體"/>
                          <a:cs typeface="Times New Roman"/>
                        </a:rPr>
                        <a:t>)</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r>
              <a:tr h="683531">
                <a:tc>
                  <a:txBody>
                    <a:bodyPr/>
                    <a:lstStyle/>
                    <a:p>
                      <a:pPr algn="ctr">
                        <a:lnSpc>
                          <a:spcPts val="2400"/>
                        </a:lnSpc>
                        <a:spcAft>
                          <a:spcPts val="0"/>
                        </a:spcAft>
                      </a:pPr>
                      <a:r>
                        <a:rPr lang="zh-TW" sz="1600" b="1" kern="100">
                          <a:effectLst/>
                          <a:latin typeface="Calibri"/>
                          <a:ea typeface="微軟正黑體"/>
                          <a:cs typeface="Times New Roman"/>
                        </a:rPr>
                        <a:t>資金來源</a:t>
                      </a:r>
                      <a:endParaRPr lang="zh-TW" sz="1600" b="1" kern="10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marL="0" lvl="0" indent="0">
                        <a:lnSpc>
                          <a:spcPts val="2400"/>
                        </a:lnSpc>
                        <a:spcAft>
                          <a:spcPts val="0"/>
                        </a:spcAft>
                        <a:buFont typeface="+mj-lt"/>
                        <a:buNone/>
                      </a:pPr>
                      <a:r>
                        <a:rPr lang="zh-TW" sz="1600" b="1" kern="100" dirty="0">
                          <a:effectLst/>
                          <a:latin typeface="Calibri"/>
                          <a:ea typeface="微軟正黑體"/>
                          <a:cs typeface="Times New Roman"/>
                        </a:rPr>
                        <a:t>初期由銀行、保險周邊機構挹</a:t>
                      </a:r>
                      <a:r>
                        <a:rPr lang="zh-TW" sz="1600" b="1" kern="100" dirty="0" smtClean="0">
                          <a:effectLst/>
                          <a:latin typeface="Calibri"/>
                          <a:ea typeface="微軟正黑體"/>
                          <a:cs typeface="Times New Roman"/>
                        </a:rPr>
                        <a:t>注</a:t>
                      </a:r>
                      <a:r>
                        <a:rPr lang="zh-TW" altLang="en-US" sz="1600" b="1" kern="100" dirty="0" smtClean="0">
                          <a:effectLst/>
                          <a:latin typeface="Calibri"/>
                          <a:ea typeface="微軟正黑體"/>
                          <a:cs typeface="Times New Roman"/>
                        </a:rPr>
                        <a:t>，</a:t>
                      </a:r>
                      <a:r>
                        <a:rPr lang="zh-TW" sz="1600" b="1" kern="100" dirty="0" smtClean="0">
                          <a:effectLst/>
                          <a:latin typeface="Calibri"/>
                          <a:ea typeface="微軟正黑體"/>
                          <a:cs typeface="Times New Roman"/>
                        </a:rPr>
                        <a:t>後續</a:t>
                      </a:r>
                      <a:r>
                        <a:rPr lang="zh-TW" sz="1600" b="1" kern="100" dirty="0">
                          <a:effectLst/>
                          <a:latin typeface="Calibri"/>
                          <a:ea typeface="微軟正黑體"/>
                          <a:cs typeface="Times New Roman"/>
                        </a:rPr>
                        <a:t>再鼓勵金融機構加入。</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marL="0" lvl="0" indent="0">
                        <a:lnSpc>
                          <a:spcPts val="2400"/>
                        </a:lnSpc>
                        <a:spcAft>
                          <a:spcPts val="0"/>
                        </a:spcAft>
                        <a:buFont typeface="+mj-lt"/>
                        <a:buNone/>
                      </a:pPr>
                      <a:r>
                        <a:rPr lang="zh-TW" sz="1600" b="1" kern="100" dirty="0" smtClean="0">
                          <a:effectLst/>
                          <a:latin typeface="Calibri"/>
                          <a:ea typeface="微軟正黑體"/>
                          <a:cs typeface="Times New Roman"/>
                        </a:rPr>
                        <a:t>初期</a:t>
                      </a:r>
                      <a:r>
                        <a:rPr lang="zh-TW" sz="1600" b="1" kern="100" dirty="0">
                          <a:effectLst/>
                          <a:latin typeface="Calibri"/>
                          <a:ea typeface="微軟正黑體"/>
                          <a:cs typeface="Times New Roman"/>
                        </a:rPr>
                        <a:t>由證券、期貨周邊機構挹</a:t>
                      </a:r>
                      <a:r>
                        <a:rPr lang="zh-TW" sz="1600" b="1" kern="100" dirty="0" smtClean="0">
                          <a:effectLst/>
                          <a:latin typeface="Calibri"/>
                          <a:ea typeface="微軟正黑體"/>
                          <a:cs typeface="Times New Roman"/>
                        </a:rPr>
                        <a:t>注</a:t>
                      </a:r>
                      <a:r>
                        <a:rPr lang="zh-TW" altLang="en-US" sz="1600" b="1" kern="100" dirty="0" smtClean="0">
                          <a:effectLst/>
                          <a:latin typeface="Calibri"/>
                          <a:ea typeface="微軟正黑體"/>
                          <a:cs typeface="Times New Roman"/>
                        </a:rPr>
                        <a:t>，</a:t>
                      </a:r>
                      <a:r>
                        <a:rPr lang="zh-TW" sz="1600" b="1" kern="100" dirty="0" smtClean="0">
                          <a:effectLst/>
                          <a:latin typeface="Calibri"/>
                          <a:ea typeface="微軟正黑體"/>
                          <a:cs typeface="Times New Roman"/>
                        </a:rPr>
                        <a:t>後續</a:t>
                      </a:r>
                      <a:r>
                        <a:rPr lang="zh-TW" sz="1600" b="1" kern="100" dirty="0">
                          <a:effectLst/>
                          <a:latin typeface="Calibri"/>
                          <a:ea typeface="微軟正黑體"/>
                          <a:cs typeface="Times New Roman"/>
                        </a:rPr>
                        <a:t>再鼓勵上市櫃公司參與。</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r>
              <a:tr h="423965">
                <a:tc>
                  <a:txBody>
                    <a:bodyPr/>
                    <a:lstStyle/>
                    <a:p>
                      <a:pPr algn="ctr">
                        <a:lnSpc>
                          <a:spcPts val="2400"/>
                        </a:lnSpc>
                        <a:spcAft>
                          <a:spcPts val="0"/>
                        </a:spcAft>
                      </a:pPr>
                      <a:r>
                        <a:rPr lang="zh-TW" sz="1600" b="1" kern="100" dirty="0">
                          <a:effectLst/>
                          <a:latin typeface="Calibri"/>
                          <a:ea typeface="微軟正黑體"/>
                          <a:cs typeface="Times New Roman"/>
                        </a:rPr>
                        <a:t>標的對象</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zh-TW" sz="1600" b="1" kern="100" dirty="0">
                          <a:effectLst/>
                          <a:latin typeface="Calibri"/>
                          <a:ea typeface="微軟正黑體"/>
                          <a:cs typeface="Times New Roman"/>
                        </a:rPr>
                        <a:t>初期以種子期或創建期企業</a:t>
                      </a:r>
                      <a:r>
                        <a:rPr lang="zh-TW" sz="1600" b="1" kern="100" dirty="0" smtClean="0">
                          <a:effectLst/>
                          <a:latin typeface="Calibri"/>
                          <a:ea typeface="微軟正黑體"/>
                          <a:cs typeface="Times New Roman"/>
                        </a:rPr>
                        <a:t>為主</a:t>
                      </a:r>
                      <a:endParaRPr lang="en-US" altLang="zh-TW" sz="1600" b="1" kern="100" dirty="0" smtClean="0">
                        <a:effectLst/>
                        <a:latin typeface="+mn-lt"/>
                        <a:ea typeface="微軟正黑體"/>
                        <a:cs typeface="Times New Roman"/>
                      </a:endParaRPr>
                    </a:p>
                    <a:p>
                      <a:pPr marL="0" marR="0" lvl="0" indent="0" algn="l" defTabSz="914400" rtl="0" eaLnBrk="1" fontAlgn="auto" latinLnBrk="0" hangingPunct="1">
                        <a:lnSpc>
                          <a:spcPts val="2400"/>
                        </a:lnSpc>
                        <a:spcBef>
                          <a:spcPts val="0"/>
                        </a:spcBef>
                        <a:spcAft>
                          <a:spcPts val="0"/>
                        </a:spcAft>
                        <a:buClrTx/>
                        <a:buSzTx/>
                        <a:buFontTx/>
                        <a:buNone/>
                        <a:tabLst/>
                        <a:defRPr/>
                      </a:pPr>
                      <a:r>
                        <a:rPr lang="zh-TW" altLang="zh-TW" sz="1600" b="1" kern="100" dirty="0" smtClean="0">
                          <a:solidFill>
                            <a:schemeClr val="tx1"/>
                          </a:solidFill>
                          <a:effectLst/>
                          <a:latin typeface="Calibri"/>
                          <a:ea typeface="微軟正黑體"/>
                          <a:cs typeface="Times New Roman"/>
                        </a:rPr>
                        <a:t>，並著重對種子期企業之扶植</a:t>
                      </a:r>
                      <a:r>
                        <a:rPr lang="zh-TW" altLang="zh-TW" sz="1600" b="1" kern="100" dirty="0" smtClean="0">
                          <a:effectLst/>
                          <a:latin typeface="+mn-lt"/>
                          <a:ea typeface="微軟正黑體"/>
                          <a:cs typeface="Times New Roman"/>
                        </a:rPr>
                        <a:t>。</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zh-TW" sz="1600" b="1" kern="100" dirty="0">
                          <a:effectLst/>
                          <a:latin typeface="Calibri"/>
                          <a:ea typeface="微軟正黑體"/>
                          <a:cs typeface="Times New Roman"/>
                        </a:rPr>
                        <a:t>初期以創建期企業為主，五大產業為</a:t>
                      </a:r>
                      <a:r>
                        <a:rPr lang="zh-TW" sz="1600" b="1" kern="100" dirty="0" smtClean="0">
                          <a:effectLst/>
                          <a:latin typeface="Calibri"/>
                          <a:ea typeface="微軟正黑體"/>
                          <a:cs typeface="Times New Roman"/>
                        </a:rPr>
                        <a:t>優先</a:t>
                      </a:r>
                      <a:r>
                        <a:rPr lang="zh-TW" altLang="zh-TW" sz="1600" b="1" kern="100" dirty="0" smtClean="0">
                          <a:effectLst/>
                          <a:latin typeface="+mn-lt"/>
                          <a:ea typeface="微軟正黑體"/>
                          <a:cs typeface="Times New Roman"/>
                        </a:rPr>
                        <a:t>。</a:t>
                      </a:r>
                      <a:endParaRPr lang="zh-TW" altLang="zh-TW" sz="1600" b="1" kern="100" dirty="0" smtClean="0">
                        <a:effectLst/>
                        <a:latin typeface="+mn-lt"/>
                        <a:ea typeface="+mn-ea"/>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r>
              <a:tr h="1403196">
                <a:tc>
                  <a:txBody>
                    <a:bodyPr/>
                    <a:lstStyle/>
                    <a:p>
                      <a:pPr algn="ctr">
                        <a:lnSpc>
                          <a:spcPts val="2400"/>
                        </a:lnSpc>
                        <a:spcAft>
                          <a:spcPts val="0"/>
                        </a:spcAft>
                      </a:pPr>
                      <a:r>
                        <a:rPr lang="zh-TW" sz="1600" b="1" kern="100" dirty="0">
                          <a:effectLst/>
                          <a:latin typeface="Calibri"/>
                          <a:ea typeface="微軟正黑體"/>
                          <a:cs typeface="Times New Roman"/>
                        </a:rPr>
                        <a:t>跨部會合作</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a:lnSpc>
                          <a:spcPts val="2400"/>
                        </a:lnSpc>
                        <a:spcAft>
                          <a:spcPts val="0"/>
                        </a:spcAft>
                      </a:pPr>
                      <a:r>
                        <a:rPr lang="zh-TW" sz="1600" b="1" kern="100" dirty="0">
                          <a:effectLst/>
                          <a:latin typeface="Calibri"/>
                          <a:ea typeface="微軟正黑體"/>
                          <a:cs typeface="Times New Roman"/>
                        </a:rPr>
                        <a:t>將洽經濟部及科技部提供創新創業輔導協助之資源。</a:t>
                      </a:r>
                      <a:endParaRPr lang="zh-TW" sz="1600" b="1" kern="100" dirty="0">
                        <a:effectLst/>
                        <a:latin typeface="Calibri"/>
                        <a:ea typeface="新細明體"/>
                        <a:cs typeface="Times New Roman"/>
                      </a:endParaRPr>
                    </a:p>
                    <a:p>
                      <a:pPr>
                        <a:lnSpc>
                          <a:spcPts val="2400"/>
                        </a:lnSpc>
                        <a:spcAft>
                          <a:spcPts val="0"/>
                        </a:spcAft>
                      </a:pPr>
                      <a:r>
                        <a:rPr lang="en-US" sz="1600" b="1" kern="100" dirty="0">
                          <a:effectLst/>
                          <a:latin typeface="微軟正黑體"/>
                          <a:ea typeface="新細明體"/>
                          <a:cs typeface="Times New Roman"/>
                        </a:rPr>
                        <a:t> </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c>
                  <a:txBody>
                    <a:bodyPr/>
                    <a:lstStyle/>
                    <a:p>
                      <a:pPr>
                        <a:lnSpc>
                          <a:spcPts val="2400"/>
                        </a:lnSpc>
                        <a:spcAft>
                          <a:spcPts val="0"/>
                        </a:spcAft>
                      </a:pPr>
                      <a:r>
                        <a:rPr lang="zh-TW" sz="1600" b="1" kern="100" dirty="0">
                          <a:effectLst/>
                          <a:latin typeface="Calibri"/>
                          <a:ea typeface="微軟正黑體"/>
                          <a:cs typeface="Times New Roman"/>
                        </a:rPr>
                        <a:t>與經濟部合作，引薦已育成之創新創業企業，並設立網路平台與經濟部「青年創業乃圓夢網」串接</a:t>
                      </a:r>
                      <a:r>
                        <a:rPr lang="zh-TW" sz="1600" b="1" kern="100" dirty="0" smtClean="0">
                          <a:effectLst/>
                          <a:latin typeface="Calibri"/>
                          <a:ea typeface="微軟正黑體"/>
                          <a:cs typeface="Times New Roman"/>
                        </a:rPr>
                        <a:t>。</a:t>
                      </a:r>
                      <a:r>
                        <a:rPr lang="zh-TW" altLang="en-US" sz="1600" b="1" kern="100" dirty="0" smtClean="0">
                          <a:effectLst/>
                          <a:latin typeface="Calibri"/>
                          <a:ea typeface="微軟正黑體"/>
                          <a:cs typeface="Times New Roman"/>
                        </a:rPr>
                        <a:t>另</a:t>
                      </a:r>
                      <a:r>
                        <a:rPr lang="zh-TW" sz="1600" b="1" kern="100" dirty="0" smtClean="0">
                          <a:effectLst/>
                          <a:latin typeface="Calibri"/>
                          <a:ea typeface="微軟正黑體"/>
                          <a:cs typeface="Times New Roman"/>
                        </a:rPr>
                        <a:t>汲取</a:t>
                      </a:r>
                      <a:r>
                        <a:rPr lang="zh-TW" sz="1600" b="1" kern="100" dirty="0">
                          <a:effectLst/>
                          <a:latin typeface="Calibri"/>
                          <a:ea typeface="微軟正黑體"/>
                          <a:cs typeface="Times New Roman"/>
                        </a:rPr>
                        <a:t>國發基金經驗作參考。</a:t>
                      </a:r>
                      <a:endParaRPr lang="zh-TW" sz="1600" b="1" kern="100" dirty="0">
                        <a:effectLst/>
                        <a:latin typeface="Calibri"/>
                        <a:ea typeface="新細明體"/>
                        <a:cs typeface="Times New Roman"/>
                      </a:endParaRPr>
                    </a:p>
                  </a:txBody>
                  <a:tcPr marL="68580" marR="68580" marT="0" marB="0">
                    <a:lnL w="6350" cap="flat" cmpd="sng" algn="ctr">
                      <a:solidFill>
                        <a:srgbClr val="875D25"/>
                      </a:solidFill>
                      <a:prstDash val="solid"/>
                      <a:round/>
                      <a:headEnd type="none" w="med" len="med"/>
                      <a:tailEnd type="none" w="med" len="med"/>
                    </a:lnL>
                    <a:lnR w="6350" cap="flat" cmpd="sng" algn="ctr">
                      <a:solidFill>
                        <a:srgbClr val="875D25"/>
                      </a:solidFill>
                      <a:prstDash val="solid"/>
                      <a:round/>
                      <a:headEnd type="none" w="med" len="med"/>
                      <a:tailEnd type="none" w="med" len="med"/>
                    </a:lnR>
                    <a:lnT w="6350" cap="flat" cmpd="sng" algn="ctr">
                      <a:solidFill>
                        <a:srgbClr val="875D25"/>
                      </a:solidFill>
                      <a:prstDash val="solid"/>
                      <a:round/>
                      <a:headEnd type="none" w="med" len="med"/>
                      <a:tailEnd type="none" w="med" len="med"/>
                    </a:lnT>
                    <a:lnB w="6350" cap="flat" cmpd="sng" algn="ctr">
                      <a:solidFill>
                        <a:srgbClr val="875D25"/>
                      </a:solidFill>
                      <a:prstDash val="solid"/>
                      <a:round/>
                      <a:headEnd type="none" w="med" len="med"/>
                      <a:tailEnd type="none" w="med" len="med"/>
                    </a:lnB>
                  </a:tcPr>
                </a:tc>
              </a:tr>
            </a:tbl>
          </a:graphicData>
        </a:graphic>
      </p:graphicFrame>
      <p:sp>
        <p:nvSpPr>
          <p:cNvPr id="9" name="矩形 8"/>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3872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10" y="4294290"/>
            <a:ext cx="2047282" cy="1340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鼓勵參與公共建設投融資</a:t>
            </a:r>
            <a:endParaRPr lang="zh-TW" altLang="zh-TW"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13</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13</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n"/>
            </a:pPr>
            <a:r>
              <a:rPr lang="zh-TW" altLang="zh-TW" sz="2400" b="1" dirty="0" smtClean="0">
                <a:latin typeface="微軟正黑體" panose="020B0604030504040204" pitchFamily="34" charset="-120"/>
                <a:ea typeface="微軟正黑體" panose="020B0604030504040204" pitchFamily="34" charset="-120"/>
              </a:rPr>
              <a:t>放寬私</a:t>
            </a:r>
            <a:r>
              <a:rPr lang="zh-TW" altLang="en-US" sz="2400" b="1" dirty="0" smtClean="0">
                <a:latin typeface="微軟正黑體" panose="020B0604030504040204" pitchFamily="34" charset="-120"/>
                <a:ea typeface="微軟正黑體" panose="020B0604030504040204" pitchFamily="34" charset="-120"/>
              </a:rPr>
              <a:t>募</a:t>
            </a:r>
            <a:r>
              <a:rPr lang="en-US" altLang="zh-TW" sz="2400" b="1" dirty="0" smtClean="0">
                <a:latin typeface="微軟正黑體" panose="020B0604030504040204" pitchFamily="34" charset="-120"/>
                <a:ea typeface="微軟正黑體" panose="020B0604030504040204" pitchFamily="34" charset="-120"/>
              </a:rPr>
              <a:t>REITs</a:t>
            </a:r>
            <a:r>
              <a:rPr lang="zh-TW" altLang="zh-TW" sz="2400" b="1" dirty="0" smtClean="0">
                <a:latin typeface="微軟正黑體" panose="020B0604030504040204" pitchFamily="34" charset="-120"/>
                <a:ea typeface="微軟正黑體" panose="020B0604030504040204" pitchFamily="34" charset="-120"/>
              </a:rPr>
              <a:t>投資</a:t>
            </a:r>
            <a:r>
              <a:rPr lang="zh-TW" altLang="en-US" sz="2400" b="1" dirty="0" smtClean="0">
                <a:latin typeface="微軟正黑體" panose="020B0604030504040204" pitchFamily="34" charset="-120"/>
                <a:ea typeface="微軟正黑體" panose="020B0604030504040204" pitchFamily="34" charset="-120"/>
              </a:rPr>
              <a:t>公</a:t>
            </a:r>
            <a:r>
              <a:rPr lang="zh-TW" altLang="zh-TW" sz="2400" b="1" dirty="0" smtClean="0">
                <a:latin typeface="微軟正黑體" panose="020B0604030504040204" pitchFamily="34" charset="-120"/>
                <a:ea typeface="微軟正黑體" panose="020B0604030504040204" pitchFamily="34" charset="-120"/>
              </a:rPr>
              <a:t>共建設</a:t>
            </a:r>
            <a:r>
              <a:rPr lang="zh-TW" altLang="en-US" sz="2400" b="1" dirty="0" smtClean="0">
                <a:latin typeface="微軟正黑體" panose="020B0604030504040204" pitchFamily="34" charset="-120"/>
                <a:ea typeface="微軟正黑體" panose="020B0604030504040204" pitchFamily="34" charset="-120"/>
              </a:rPr>
              <a:t>開發比率</a:t>
            </a:r>
            <a:r>
              <a:rPr lang="zh-TW" altLang="zh-TW" sz="2400" b="1" dirty="0" smtClean="0">
                <a:latin typeface="微軟正黑體" panose="020B0604030504040204" pitchFamily="34" charset="-120"/>
                <a:ea typeface="微軟正黑體" panose="020B0604030504040204" pitchFamily="34" charset="-120"/>
              </a:rPr>
              <a:t>上限</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400" b="1" dirty="0" smtClean="0">
                <a:latin typeface="微軟正黑體" panose="020B0604030504040204" pitchFamily="34" charset="-120"/>
                <a:ea typeface="微軟正黑體" panose="020B0604030504040204" pitchFamily="34" charset="-120"/>
              </a:rPr>
              <a:t>放寬公共建設</a:t>
            </a:r>
            <a:r>
              <a:rPr lang="zh-TW" altLang="en-US" sz="2400" b="1" dirty="0" smtClean="0">
                <a:latin typeface="微軟正黑體" panose="020B0604030504040204" pitchFamily="34" charset="-120"/>
                <a:ea typeface="微軟正黑體" panose="020B0604030504040204" pitchFamily="34" charset="-120"/>
              </a:rPr>
              <a:t>辦理證券化條件：</a:t>
            </a:r>
            <a:endParaRPr lang="en-US" altLang="zh-TW" sz="2400" dirty="0" smtClean="0">
              <a:latin typeface="微軟正黑體" panose="020B0604030504040204" pitchFamily="34" charset="-120"/>
              <a:ea typeface="微軟正黑體" panose="020B0604030504040204" pitchFamily="34" charset="-120"/>
            </a:endParaRPr>
          </a:p>
          <a:p>
            <a:pPr marL="400050" lvl="2" indent="0">
              <a:buNone/>
            </a:pPr>
            <a:r>
              <a:rPr lang="zh-TW" altLang="zh-TW" sz="2000" dirty="0" smtClean="0">
                <a:latin typeface="微軟正黑體" panose="020B0604030504040204" pitchFamily="34" charset="-120"/>
                <a:ea typeface="微軟正黑體" panose="020B0604030504040204" pitchFamily="34" charset="-120"/>
              </a:rPr>
              <a:t>放寬</a:t>
            </a:r>
            <a:r>
              <a:rPr lang="zh-TW" altLang="zh-TW" sz="2000" dirty="0">
                <a:latin typeface="微軟正黑體" panose="020B0604030504040204" pitchFamily="34" charset="-120"/>
                <a:ea typeface="微軟正黑體" panose="020B0604030504040204" pitchFamily="34" charset="-120"/>
              </a:rPr>
              <a:t>民間機構於營運期間依投資契約取得公共建設營運收入之金錢債權辦理證券化者，得不受該機構須與債務人簽訂契約之限制，以引導長期資金投入公共建設</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en-US" sz="2400" b="1" dirty="0" smtClean="0">
                <a:latin typeface="微軟正黑體" panose="020B0604030504040204" pitchFamily="34" charset="-120"/>
                <a:ea typeface="微軟正黑體" panose="020B0604030504040204" pitchFamily="34" charset="-120"/>
              </a:rPr>
              <a:t>鼓勵銀行中長期資金運用於</a:t>
            </a:r>
            <a:r>
              <a:rPr lang="zh-TW" altLang="zh-TW" sz="2400" b="1" dirty="0" smtClean="0">
                <a:latin typeface="微軟正黑體" panose="020B0604030504040204" pitchFamily="34" charset="-120"/>
                <a:ea typeface="微軟正黑體" panose="020B0604030504040204" pitchFamily="34" charset="-120"/>
              </a:rPr>
              <a:t>自償性公共建設授信</a:t>
            </a:r>
            <a:r>
              <a:rPr lang="zh-TW" altLang="en-US" sz="2400" b="1"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zh-TW" altLang="zh-TW" sz="2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2263004611"/>
              </p:ext>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3" name="AutoShape 4" descr="「公共建設」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7" descr="「公共建設」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3" name="Picture 9" descr="C:\Users\47130\Desktop\34\PPT\pic\081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4878" y="4293096"/>
            <a:ext cx="2047282" cy="1341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67445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鼓勵辦理創新產業放款及夾層融資</a:t>
            </a:r>
            <a:endParaRPr lang="zh-TW" altLang="zh-TW"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14</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14</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n"/>
            </a:pPr>
            <a:r>
              <a:rPr lang="zh-TW" altLang="en-US" sz="2400" b="1" dirty="0">
                <a:latin typeface="微軟正黑體" panose="020B0604030504040204" pitchFamily="34" charset="-120"/>
                <a:ea typeface="微軟正黑體" panose="020B0604030504040204" pitchFamily="34" charset="-120"/>
              </a:rPr>
              <a:t>鼓</a:t>
            </a:r>
            <a:r>
              <a:rPr lang="zh-TW" altLang="zh-TW" sz="2400" b="1" dirty="0" smtClean="0">
                <a:latin typeface="微軟正黑體" panose="020B0604030504040204" pitchFamily="34" charset="-120"/>
                <a:ea typeface="微軟正黑體" panose="020B0604030504040204" pitchFamily="34" charset="-120"/>
              </a:rPr>
              <a:t>勵</a:t>
            </a:r>
            <a:r>
              <a:rPr lang="zh-TW" altLang="zh-TW" sz="2400" b="1" dirty="0">
                <a:latin typeface="微軟正黑體" panose="020B0604030504040204" pitchFamily="34" charset="-120"/>
                <a:ea typeface="微軟正黑體" panose="020B0604030504040204" pitchFamily="34" charset="-120"/>
              </a:rPr>
              <a:t>銀行對五大創新研發產業</a:t>
            </a:r>
            <a:r>
              <a:rPr lang="zh-TW" altLang="zh-TW" sz="2400" b="1" dirty="0" smtClean="0">
                <a:latin typeface="微軟正黑體" panose="020B0604030504040204" pitchFamily="34" charset="-120"/>
                <a:ea typeface="微軟正黑體" panose="020B0604030504040204" pitchFamily="34" charset="-120"/>
              </a:rPr>
              <a:t>放款：</a:t>
            </a:r>
            <a:endParaRPr lang="zh-TW" altLang="zh-TW" sz="2400" b="1"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放款對象</a:t>
            </a:r>
            <a:r>
              <a:rPr lang="zh-TW" altLang="zh-TW" sz="2000" dirty="0" smtClean="0">
                <a:latin typeface="微軟正黑體" panose="020B0604030504040204" pitchFamily="34" charset="-120"/>
                <a:ea typeface="微軟正黑體" panose="020B0604030504040204" pitchFamily="34" charset="-120"/>
              </a:rPr>
              <a:t>：綠</a:t>
            </a:r>
            <a:r>
              <a:rPr lang="zh-TW" altLang="zh-TW" sz="2000" dirty="0">
                <a:latin typeface="微軟正黑體" panose="020B0604030504040204" pitchFamily="34" charset="-120"/>
                <a:ea typeface="微軟正黑體" panose="020B0604030504040204" pitchFamily="34" charset="-120"/>
              </a:rPr>
              <a:t>能科技、亞洲矽谷、生技醫藥、國防產業、智慧</a:t>
            </a:r>
            <a:r>
              <a:rPr lang="zh-TW" altLang="zh-TW" sz="2000" dirty="0" smtClean="0">
                <a:latin typeface="微軟正黑體" panose="020B0604030504040204" pitchFamily="34" charset="-120"/>
                <a:ea typeface="微軟正黑體" panose="020B0604030504040204" pitchFamily="34" charset="-120"/>
              </a:rPr>
              <a:t>機械</a:t>
            </a:r>
            <a:r>
              <a:rPr lang="zh-TW" altLang="en-US" sz="2000" dirty="0" smtClean="0">
                <a:latin typeface="微軟正黑體" panose="020B0604030504040204" pitchFamily="34" charset="-120"/>
                <a:ea typeface="微軟正黑體" panose="020B0604030504040204" pitchFamily="34" charset="-120"/>
              </a:rPr>
              <a:t>等</a:t>
            </a:r>
            <a:r>
              <a:rPr lang="zh-TW" altLang="zh-TW" sz="2000" dirty="0" smtClean="0">
                <a:latin typeface="微軟正黑體" panose="020B0604030504040204" pitchFamily="34" charset="-120"/>
                <a:ea typeface="微軟正黑體" panose="020B0604030504040204" pitchFamily="34" charset="-120"/>
              </a:rPr>
              <a:t>五大產業</a:t>
            </a:r>
            <a:r>
              <a:rPr lang="zh-TW" altLang="en-US"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Ø"/>
            </a:pPr>
            <a:r>
              <a:rPr lang="zh-TW" altLang="zh-TW" sz="2000" dirty="0" smtClean="0">
                <a:latin typeface="微軟正黑體" panose="020B0604030504040204" pitchFamily="34" charset="-120"/>
                <a:ea typeface="微軟正黑體" panose="020B0604030504040204" pitchFamily="34" charset="-120"/>
              </a:rPr>
              <a:t>配套</a:t>
            </a:r>
            <a:r>
              <a:rPr lang="zh-TW" altLang="zh-TW" sz="2000" dirty="0">
                <a:latin typeface="微軟正黑體" panose="020B0604030504040204" pitchFamily="34" charset="-120"/>
                <a:ea typeface="微軟正黑體" panose="020B0604030504040204" pitchFamily="34" charset="-120"/>
              </a:rPr>
              <a:t>措施：信保基金保證成數由</a:t>
            </a:r>
            <a:r>
              <a:rPr lang="en-US" altLang="zh-TW" sz="2000" dirty="0">
                <a:latin typeface="微軟正黑體" panose="020B0604030504040204" pitchFamily="34" charset="-120"/>
                <a:ea typeface="微軟正黑體" panose="020B0604030504040204" pitchFamily="34" charset="-120"/>
              </a:rPr>
              <a:t>8</a:t>
            </a:r>
            <a:r>
              <a:rPr lang="zh-TW" altLang="zh-TW" sz="2000" dirty="0">
                <a:latin typeface="微軟正黑體" panose="020B0604030504040204" pitchFamily="34" charset="-120"/>
                <a:ea typeface="微軟正黑體" panose="020B0604030504040204" pitchFamily="34" charset="-120"/>
              </a:rPr>
              <a:t>成提高至</a:t>
            </a:r>
            <a:r>
              <a:rPr lang="en-US" altLang="zh-TW" sz="2000" dirty="0">
                <a:latin typeface="微軟正黑體" panose="020B0604030504040204" pitchFamily="34" charset="-120"/>
                <a:ea typeface="微軟正黑體" panose="020B0604030504040204" pitchFamily="34" charset="-120"/>
              </a:rPr>
              <a:t>9</a:t>
            </a:r>
            <a:r>
              <a:rPr lang="zh-TW" altLang="zh-TW" sz="2000" dirty="0" smtClean="0">
                <a:latin typeface="微軟正黑體" panose="020B0604030504040204" pitchFamily="34" charset="-120"/>
                <a:ea typeface="微軟正黑體" panose="020B0604030504040204" pitchFamily="34" charset="-120"/>
              </a:rPr>
              <a:t>成</a:t>
            </a:r>
            <a:r>
              <a:rPr lang="zh-TW" altLang="en-US"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鼓勵</a:t>
            </a:r>
            <a:r>
              <a:rPr lang="zh-TW" altLang="zh-TW" sz="2400" b="1" dirty="0" smtClean="0">
                <a:latin typeface="微軟正黑體" panose="020B0604030504040204" pitchFamily="34" charset="-120"/>
                <a:ea typeface="微軟正黑體" panose="020B0604030504040204" pitchFamily="34" charset="-120"/>
              </a:rPr>
              <a:t>銀行</a:t>
            </a:r>
            <a:r>
              <a:rPr lang="zh-TW" altLang="en-US" sz="2400" b="1" dirty="0" smtClean="0">
                <a:latin typeface="微軟正黑體" panose="020B0604030504040204" pitchFamily="34" charset="-120"/>
                <a:ea typeface="微軟正黑體" panose="020B0604030504040204" pitchFamily="34" charset="-120"/>
              </a:rPr>
              <a:t>以附帶收益條款，提高對新創事業</a:t>
            </a:r>
            <a:r>
              <a:rPr lang="zh-TW" altLang="zh-TW" sz="2400" b="1" dirty="0" smtClean="0">
                <a:latin typeface="微軟正黑體" panose="020B0604030504040204" pitchFamily="34" charset="-120"/>
                <a:ea typeface="微軟正黑體" panose="020B0604030504040204" pitchFamily="34" charset="-120"/>
              </a:rPr>
              <a:t>融資</a:t>
            </a:r>
            <a:r>
              <a:rPr lang="zh-TW" altLang="en-US" sz="2400" b="1" dirty="0" smtClean="0">
                <a:latin typeface="微軟正黑體" panose="020B0604030504040204" pitchFamily="34" charset="-120"/>
                <a:ea typeface="微軟正黑體" panose="020B0604030504040204" pitchFamily="34" charset="-120"/>
              </a:rPr>
              <a:t>之誘因</a:t>
            </a:r>
            <a:r>
              <a:rPr lang="zh-TW" altLang="zh-TW" sz="2400" b="1" dirty="0" smtClean="0">
                <a:latin typeface="微軟正黑體" panose="020B0604030504040204" pitchFamily="34" charset="-120"/>
                <a:ea typeface="微軟正黑體" panose="020B0604030504040204" pitchFamily="34" charset="-120"/>
              </a:rPr>
              <a:t>：</a:t>
            </a:r>
            <a:endParaRPr lang="zh-TW" altLang="zh-TW" sz="2400" b="1"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Ø"/>
            </a:pPr>
            <a:r>
              <a:rPr lang="zh-TW" altLang="zh-TW" sz="2000" dirty="0" smtClean="0">
                <a:latin typeface="微軟正黑體" panose="020B0604030504040204" pitchFamily="34" charset="-120"/>
                <a:ea typeface="微軟正黑體" panose="020B0604030504040204" pitchFamily="34" charset="-120"/>
              </a:rPr>
              <a:t>除</a:t>
            </a:r>
            <a:r>
              <a:rPr lang="zh-TW" altLang="zh-TW" sz="2000" dirty="0">
                <a:latin typeface="微軟正黑體" panose="020B0604030504040204" pitchFamily="34" charset="-120"/>
                <a:ea typeface="微軟正黑體" panose="020B0604030504040204" pitchFamily="34" charset="-120"/>
              </a:rPr>
              <a:t>依放款利率收取利息外，得以附加收益條款分享未來營運獲利之方式辦理，以提高貸款之</a:t>
            </a:r>
            <a:r>
              <a:rPr lang="zh-TW" altLang="zh-TW" sz="2000" dirty="0" smtClean="0">
                <a:latin typeface="微軟正黑體" panose="020B0604030504040204" pitchFamily="34" charset="-120"/>
                <a:ea typeface="微軟正黑體" panose="020B0604030504040204" pitchFamily="34" charset="-120"/>
              </a:rPr>
              <a:t>誘因</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470156561"/>
              </p:ext>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6" descr="「LENDING 」的圖片搜尋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054" y="4725144"/>
            <a:ext cx="2030114" cy="129977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mortgageorb.com/online/issues/SME1304/images/151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7151" y="4725144"/>
            <a:ext cx="2030113" cy="129140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236296" y="4437112"/>
            <a:ext cx="94818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9</a:t>
            </a:r>
            <a:r>
              <a:rPr lang="zh-TW" altLang="en-US" b="1" dirty="0" smtClean="0">
                <a:solidFill>
                  <a:schemeClr val="tx1"/>
                </a:solidFill>
                <a:latin typeface="微軟正黑體" panose="020B0604030504040204" pitchFamily="34" charset="-120"/>
                <a:ea typeface="微軟正黑體" panose="020B0604030504040204" pitchFamily="34" charset="-120"/>
              </a:rPr>
              <a:t>成</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997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2286" y="4703068"/>
            <a:ext cx="2030114" cy="129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推動發展數位</a:t>
            </a:r>
            <a:r>
              <a:rPr lang="zh-TW" altLang="zh-TW" sz="4000" b="1" dirty="0">
                <a:latin typeface="微軟正黑體" panose="020B0604030504040204" pitchFamily="34" charset="-120"/>
                <a:ea typeface="微軟正黑體" panose="020B0604030504040204" pitchFamily="34" charset="-120"/>
              </a:rPr>
              <a:t>金融商業模式</a:t>
            </a: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15</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15</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n"/>
            </a:pPr>
            <a:r>
              <a:rPr lang="zh-TW" altLang="zh-TW" sz="2400" b="1" dirty="0" smtClean="0">
                <a:latin typeface="微軟正黑體" panose="020B0604030504040204" pitchFamily="34" charset="-120"/>
                <a:ea typeface="微軟正黑體" panose="020B0604030504040204" pitchFamily="34" charset="-120"/>
              </a:rPr>
              <a:t>促進</a:t>
            </a:r>
            <a:r>
              <a:rPr lang="zh-TW" altLang="zh-TW" sz="2400" b="1" dirty="0">
                <a:latin typeface="微軟正黑體" panose="020B0604030504040204" pitchFamily="34" charset="-120"/>
                <a:ea typeface="微軟正黑體" panose="020B0604030504040204" pitchFamily="34" charset="-120"/>
              </a:rPr>
              <a:t>群眾募資平台健全發展</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355600" lvl="1" indent="0">
              <a:buNone/>
            </a:pPr>
            <a:r>
              <a:rPr lang="zh-TW" altLang="zh-TW" sz="2000" dirty="0" smtClean="0">
                <a:latin typeface="微軟正黑體" panose="020B0604030504040204" pitchFamily="34" charset="-120"/>
                <a:ea typeface="微軟正黑體" panose="020B0604030504040204" pitchFamily="34" charset="-120"/>
              </a:rPr>
              <a:t>舉辦</a:t>
            </a:r>
            <a:r>
              <a:rPr lang="zh-TW" altLang="zh-TW" sz="2000" dirty="0">
                <a:latin typeface="微軟正黑體" panose="020B0604030504040204" pitchFamily="34" charset="-120"/>
                <a:ea typeface="微軟正黑體" panose="020B0604030504040204" pitchFamily="34" charset="-120"/>
              </a:rPr>
              <a:t>創櫃板及群募平臺宣導會，或配合相關單位辦理展覽時規劃「創櫃板公司」展館，並廣邀創櫃板公司、新創企業、天使投資人及中介機構等參與。</a:t>
            </a:r>
          </a:p>
          <a:p>
            <a:pPr>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開放銀行與網路借貸平臺業者合作</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355600" lvl="1" indent="0">
              <a:buNone/>
            </a:pPr>
            <a:r>
              <a:rPr lang="zh-TW" altLang="zh-TW" sz="2000" dirty="0" smtClean="0">
                <a:latin typeface="微軟正黑體" panose="020B0604030504040204" pitchFamily="34" charset="-120"/>
                <a:ea typeface="微軟正黑體" panose="020B0604030504040204" pitchFamily="34" charset="-120"/>
              </a:rPr>
              <a:t>研</a:t>
            </a:r>
            <a:r>
              <a:rPr lang="zh-TW" altLang="zh-TW" sz="2000" dirty="0">
                <a:latin typeface="微軟正黑體" panose="020B0604030504040204" pitchFamily="34" charset="-120"/>
                <a:ea typeface="微軟正黑體" panose="020B0604030504040204" pitchFamily="34" charset="-120"/>
              </a:rPr>
              <a:t>議開放銀行與網路借貸平臺業者合作，於公平、公開環境中，共同分工、互補，推動創新且具效率之商業模式，並透過金融體系間接達成控管風險及維護消費者權益之目的。</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100151849"/>
              </p:ext>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6" descr="「crowdfunding」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8" name="Picture 4" descr="「P2P」的圖片搜尋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4703068"/>
            <a:ext cx="2023076" cy="131822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0788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47130\Desktop\34\PPT\pic\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474" y="4721946"/>
            <a:ext cx="2047282" cy="12993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LENDING」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118" y="4721515"/>
            <a:ext cx="2047282" cy="129657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zh-TW" sz="4000" b="1" dirty="0">
                <a:latin typeface="微軟正黑體" panose="020B0604030504040204" pitchFamily="34" charset="-120"/>
                <a:ea typeface="微軟正黑體" panose="020B0604030504040204" pitchFamily="34" charset="-120"/>
              </a:rPr>
              <a:t>提供財務調研及市場分析</a:t>
            </a:r>
            <a:r>
              <a:rPr lang="zh-TW" altLang="zh-TW" sz="4000" b="1" dirty="0" smtClean="0">
                <a:latin typeface="微軟正黑體" panose="020B0604030504040204" pitchFamily="34" charset="-120"/>
                <a:ea typeface="微軟正黑體" panose="020B0604030504040204" pitchFamily="34" charset="-120"/>
              </a:rPr>
              <a:t>服務</a:t>
            </a:r>
            <a:endParaRPr lang="zh-TW" altLang="zh-TW" sz="4000" b="1"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16</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16</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建立創業財務輔導平台</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355600" lvl="1" indent="0">
              <a:buNone/>
            </a:pPr>
            <a:r>
              <a:rPr lang="zh-TW" altLang="zh-TW" sz="2000" dirty="0" smtClean="0">
                <a:latin typeface="微軟正黑體" panose="020B0604030504040204" pitchFamily="34" charset="-120"/>
                <a:ea typeface="微軟正黑體" panose="020B0604030504040204" pitchFamily="34" charset="-120"/>
              </a:rPr>
              <a:t>由</a:t>
            </a:r>
            <a:r>
              <a:rPr lang="zh-TW" altLang="zh-TW" sz="2000" dirty="0">
                <a:latin typeface="微軟正黑體" panose="020B0604030504040204" pitchFamily="34" charset="-120"/>
                <a:ea typeface="微軟正黑體" panose="020B0604030504040204" pitchFamily="34" charset="-120"/>
              </a:rPr>
              <a:t>金融周邊機構整合金融業資深人才，成立「創業財務輔導平台</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健診中心</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」，原則免費提供各新創事業創業初期之基本財務諮詢。</a:t>
            </a:r>
          </a:p>
          <a:p>
            <a:pPr>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有效運用大數據資料庫</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355600" lvl="1" indent="0">
              <a:buNone/>
            </a:pPr>
            <a:r>
              <a:rPr lang="zh-TW" altLang="zh-TW" sz="2000" dirty="0" smtClean="0">
                <a:latin typeface="微軟正黑體" panose="020B0604030504040204" pitchFamily="34" charset="-120"/>
                <a:ea typeface="微軟正黑體" panose="020B0604030504040204" pitchFamily="34" charset="-120"/>
              </a:rPr>
              <a:t>金融</a:t>
            </a:r>
            <a:r>
              <a:rPr lang="zh-TW" altLang="zh-TW" sz="2000" dirty="0">
                <a:latin typeface="微軟正黑體" panose="020B0604030504040204" pitchFamily="34" charset="-120"/>
                <a:ea typeface="微軟正黑體" panose="020B0604030504040204" pitchFamily="34" charset="-120"/>
              </a:rPr>
              <a:t>聯合徵信中心及聯合信用卡處理中心開放統計資訊，利用大數據資料庫，協助企業及創業者掌握產業動態及市場趨勢。</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489459601"/>
              </p:ext>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矩形 9"/>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7804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積極</a:t>
            </a:r>
            <a:r>
              <a:rPr lang="zh-TW" altLang="zh-TW" sz="4000" b="1" dirty="0">
                <a:latin typeface="微軟正黑體" panose="020B0604030504040204" pitchFamily="34" charset="-120"/>
                <a:ea typeface="微軟正黑體" panose="020B0604030504040204" pitchFamily="34" charset="-120"/>
              </a:rPr>
              <a:t>提供軟、硬設施支援</a:t>
            </a: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17</a:t>
            </a:fld>
            <a:endParaRPr lang="zh-TW" altLang="en-US" dirty="0"/>
          </a:p>
        </p:txBody>
      </p:sp>
      <p:sp>
        <p:nvSpPr>
          <p:cNvPr id="62" name="投影片編號版面配置區 3"/>
          <p:cNvSpPr txBox="1">
            <a:spLocks/>
          </p:cNvSpPr>
          <p:nvPr/>
        </p:nvSpPr>
        <p:spPr>
          <a:xfrm>
            <a:off x="9711208" y="3500958"/>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17</a:t>
            </a:fld>
            <a:endParaRPr lang="zh-TW" altLang="en-US" dirty="0"/>
          </a:p>
        </p:txBody>
      </p:sp>
      <p:sp>
        <p:nvSpPr>
          <p:cNvPr id="21" name="內容版面配置區 2"/>
          <p:cNvSpPr txBox="1">
            <a:spLocks/>
          </p:cNvSpPr>
          <p:nvPr/>
        </p:nvSpPr>
        <p:spPr>
          <a:xfrm>
            <a:off x="457200" y="160020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金融業師</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400050" lvl="1" indent="0">
              <a:buNone/>
            </a:pPr>
            <a:r>
              <a:rPr lang="zh-TW" altLang="zh-TW" sz="2000" dirty="0" smtClean="0">
                <a:latin typeface="微軟正黑體" panose="020B0604030504040204" pitchFamily="34" charset="-120"/>
                <a:ea typeface="微軟正黑體" panose="020B0604030504040204" pitchFamily="34" charset="-120"/>
              </a:rPr>
              <a:t>配合</a:t>
            </a:r>
            <a:r>
              <a:rPr lang="zh-TW" altLang="zh-TW" sz="2000" dirty="0">
                <a:latin typeface="微軟正黑體" panose="020B0604030504040204" pitchFamily="34" charset="-120"/>
                <a:ea typeface="微軟正黑體" panose="020B0604030504040204" pitchFamily="34" charset="-120"/>
              </a:rPr>
              <a:t>經濟部等相關部會，遴選退休之金融從業人員，擔任青年創業之財務規劃導師。</a:t>
            </a:r>
          </a:p>
          <a:p>
            <a:pPr lvl="0">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產學合作</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400050" lvl="1" indent="0">
              <a:buNone/>
            </a:pPr>
            <a:r>
              <a:rPr lang="zh-TW" altLang="zh-TW" sz="2000" dirty="0" smtClean="0">
                <a:latin typeface="微軟正黑體" panose="020B0604030504040204" pitchFamily="34" charset="-120"/>
                <a:ea typeface="微軟正黑體" panose="020B0604030504040204" pitchFamily="34" charset="-120"/>
              </a:rPr>
              <a:t>由</a:t>
            </a:r>
            <a:r>
              <a:rPr lang="zh-TW" altLang="zh-TW" sz="2000" dirty="0">
                <a:latin typeface="微軟正黑體" panose="020B0604030504040204" pitchFamily="34" charset="-120"/>
                <a:ea typeface="微軟正黑體" panose="020B0604030504040204" pitchFamily="34" charset="-120"/>
              </a:rPr>
              <a:t>金融周邊機構建立資深金融人才資料庫，支援大專院校金融實務課程，並鼓勵上市</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櫃</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公司</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含金融業</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提供大專院校學生於企業內部實習及畢業延攬就業之機會。</a:t>
            </a:r>
          </a:p>
          <a:p>
            <a:pPr>
              <a:buFont typeface="Wingdings" panose="05000000000000000000" pitchFamily="2" charset="2"/>
              <a:buChar char="n"/>
            </a:pPr>
            <a:r>
              <a:rPr lang="zh-TW" altLang="zh-TW" sz="2400" b="1" dirty="0">
                <a:latin typeface="微軟正黑體" panose="020B0604030504040204" pitchFamily="34" charset="-120"/>
                <a:ea typeface="微軟正黑體" panose="020B0604030504040204" pitchFamily="34" charset="-120"/>
              </a:rPr>
              <a:t>創業基地及展演空間</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marL="400050" lvl="1" indent="0">
              <a:buNone/>
            </a:pPr>
            <a:r>
              <a:rPr lang="zh-TW" altLang="en-US" sz="2000" dirty="0">
                <a:latin typeface="微軟正黑體" panose="020B0604030504040204" pitchFamily="34" charset="-120"/>
                <a:ea typeface="微軟正黑體" panose="020B0604030504040204" pitchFamily="34" charset="-120"/>
              </a:rPr>
              <a:t>運用金融總會金融科技發展基金，擴大金融科技創新基地，積極與現有創業園區、創新育成中心及金融機構等合作，提供創業者</a:t>
            </a:r>
            <a:r>
              <a:rPr lang="zh-TW" altLang="en-US" sz="2000" dirty="0" smtClean="0">
                <a:latin typeface="微軟正黑體" panose="020B0604030504040204" pitchFamily="34" charset="-120"/>
                <a:ea typeface="微軟正黑體" panose="020B0604030504040204" pitchFamily="34" charset="-120"/>
              </a:rPr>
              <a:t>交流。</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4279700651"/>
              </p:ext>
            </p:extLst>
          </p:nvPr>
        </p:nvGraphicFramePr>
        <p:xfrm>
          <a:off x="0" y="4955926"/>
          <a:ext cx="1872208"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顧問」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顧問」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200" name="Picture 8" descr="C:\Users\47130\Desktop\34\PPT\pic\08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5517232"/>
            <a:ext cx="1584176" cy="105419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展演空間」的圖片搜尋結果"/>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203" name="Picture 11" descr="C:\Users\47130\Desktop\34\PPT\pic\12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517231"/>
            <a:ext cx="2304256" cy="1055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0" y="0"/>
            <a:ext cx="2051720" cy="404664"/>
          </a:xfrm>
          <a:prstGeom prst="rect">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重要措施</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436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b="1"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18</a:t>
            </a:fld>
            <a:endParaRPr lang="zh-TW" altLang="en-US"/>
          </a:p>
        </p:txBody>
      </p:sp>
      <p:graphicFrame>
        <p:nvGraphicFramePr>
          <p:cNvPr id="13" name="內容版面配置區 7"/>
          <p:cNvGraphicFramePr>
            <a:graphicFrameLocks noGrp="1"/>
          </p:cNvGraphicFramePr>
          <p:nvPr>
            <p:ph idx="1"/>
            <p:extLst>
              <p:ext uri="{D42A27DB-BD31-4B8C-83A1-F6EECF244321}">
                <p14:modId xmlns:p14="http://schemas.microsoft.com/office/powerpoint/2010/main" val="859349022"/>
              </p:ext>
            </p:extLst>
          </p:nvPr>
        </p:nvGraphicFramePr>
        <p:xfrm>
          <a:off x="107504" y="1412777"/>
          <a:ext cx="90364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28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天使基金</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19</a:t>
            </a:fld>
            <a:endParaRPr lang="zh-TW" altLang="en-US"/>
          </a:p>
        </p:txBody>
      </p:sp>
      <p:graphicFrame>
        <p:nvGraphicFramePr>
          <p:cNvPr id="6" name="資料庫圖表 5"/>
          <p:cNvGraphicFramePr/>
          <p:nvPr>
            <p:extLst>
              <p:ext uri="{D42A27DB-BD31-4B8C-83A1-F6EECF244321}">
                <p14:modId xmlns:p14="http://schemas.microsoft.com/office/powerpoint/2010/main" val="3870837577"/>
              </p:ext>
            </p:extLst>
          </p:nvPr>
        </p:nvGraphicFramePr>
        <p:xfrm>
          <a:off x="467544" y="1628800"/>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804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b="1"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a:t>
            </a:fld>
            <a:endParaRPr lang="zh-TW" altLang="en-US"/>
          </a:p>
        </p:txBody>
      </p:sp>
      <p:graphicFrame>
        <p:nvGraphicFramePr>
          <p:cNvPr id="13" name="內容版面配置區 7"/>
          <p:cNvGraphicFramePr>
            <a:graphicFrameLocks noGrp="1"/>
          </p:cNvGraphicFramePr>
          <p:nvPr>
            <p:ph idx="1"/>
            <p:extLst>
              <p:ext uri="{D42A27DB-BD31-4B8C-83A1-F6EECF244321}">
                <p14:modId xmlns:p14="http://schemas.microsoft.com/office/powerpoint/2010/main" val="1629500371"/>
              </p:ext>
            </p:extLst>
          </p:nvPr>
        </p:nvGraphicFramePr>
        <p:xfrm>
          <a:off x="107504" y="1412777"/>
          <a:ext cx="90364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01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a:latin typeface="微軟正黑體" panose="020B0604030504040204" pitchFamily="34" charset="-120"/>
                <a:ea typeface="微軟正黑體" panose="020B0604030504040204" pitchFamily="34" charset="-120"/>
              </a:rPr>
              <a:t>籌組天使基金之目的</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20</a:t>
            </a:fld>
            <a:endParaRPr lang="zh-TW" altLang="en-US"/>
          </a:p>
        </p:txBody>
      </p:sp>
      <p:graphicFrame>
        <p:nvGraphicFramePr>
          <p:cNvPr id="6" name="內容版面配置區 3"/>
          <p:cNvGraphicFramePr>
            <a:graphicFrameLocks/>
          </p:cNvGraphicFramePr>
          <p:nvPr>
            <p:extLst>
              <p:ext uri="{D42A27DB-BD31-4B8C-83A1-F6EECF244321}">
                <p14:modId xmlns:p14="http://schemas.microsoft.com/office/powerpoint/2010/main" val="1215777788"/>
              </p:ext>
            </p:extLst>
          </p:nvPr>
        </p:nvGraphicFramePr>
        <p:xfrm>
          <a:off x="467544" y="1628800"/>
          <a:ext cx="8208912"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191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規劃─基金規模與募集</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21</a:t>
            </a:fld>
            <a:endParaRPr lang="zh-TW" altLang="en-US"/>
          </a:p>
        </p:txBody>
      </p:sp>
      <p:graphicFrame>
        <p:nvGraphicFramePr>
          <p:cNvPr id="7" name="內容版面配置區 3"/>
          <p:cNvGraphicFramePr>
            <a:graphicFrameLocks/>
          </p:cNvGraphicFramePr>
          <p:nvPr>
            <p:extLst>
              <p:ext uri="{D42A27DB-BD31-4B8C-83A1-F6EECF244321}">
                <p14:modId xmlns:p14="http://schemas.microsoft.com/office/powerpoint/2010/main" val="3532453404"/>
              </p:ext>
            </p:extLst>
          </p:nvPr>
        </p:nvGraphicFramePr>
        <p:xfrm>
          <a:off x="467544" y="1628800"/>
          <a:ext cx="8208912" cy="445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594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規劃─投資對象</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22</a:t>
            </a:fld>
            <a:endParaRPr lang="zh-TW" altLang="en-US"/>
          </a:p>
        </p:txBody>
      </p:sp>
      <p:graphicFrame>
        <p:nvGraphicFramePr>
          <p:cNvPr id="6" name="內容版面配置區 3"/>
          <p:cNvGraphicFramePr>
            <a:graphicFrameLocks/>
          </p:cNvGraphicFramePr>
          <p:nvPr>
            <p:extLst/>
          </p:nvPr>
        </p:nvGraphicFramePr>
        <p:xfrm>
          <a:off x="467544" y="1628801"/>
          <a:ext cx="820891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67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規劃─基金資金運用</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23</a:t>
            </a:fld>
            <a:endParaRPr lang="zh-TW" altLang="en-US"/>
          </a:p>
        </p:txBody>
      </p:sp>
      <p:graphicFrame>
        <p:nvGraphicFramePr>
          <p:cNvPr id="7" name="內容版面配置區 3"/>
          <p:cNvGraphicFramePr>
            <a:graphicFrameLocks/>
          </p:cNvGraphicFramePr>
          <p:nvPr>
            <p:extLst>
              <p:ext uri="{D42A27DB-BD31-4B8C-83A1-F6EECF244321}">
                <p14:modId xmlns:p14="http://schemas.microsoft.com/office/powerpoint/2010/main" val="1100181191"/>
              </p:ext>
            </p:extLst>
          </p:nvPr>
        </p:nvGraphicFramePr>
        <p:xfrm>
          <a:off x="467544" y="162880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1403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規劃─對投資對象之輔導協助</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24</a:t>
            </a:fld>
            <a:endParaRPr lang="zh-TW" altLang="en-US"/>
          </a:p>
        </p:txBody>
      </p:sp>
      <p:graphicFrame>
        <p:nvGraphicFramePr>
          <p:cNvPr id="9" name="內容版面配置區 3"/>
          <p:cNvGraphicFramePr>
            <a:graphicFrameLocks/>
          </p:cNvGraphicFramePr>
          <p:nvPr>
            <p:extLst>
              <p:ext uri="{D42A27DB-BD31-4B8C-83A1-F6EECF244321}">
                <p14:modId xmlns:p14="http://schemas.microsoft.com/office/powerpoint/2010/main" val="2056576257"/>
              </p:ext>
            </p:extLst>
          </p:nvPr>
        </p:nvGraphicFramePr>
        <p:xfrm>
          <a:off x="467544" y="1628800"/>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64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b="1"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25</a:t>
            </a:fld>
            <a:endParaRPr lang="zh-TW" altLang="en-US"/>
          </a:p>
        </p:txBody>
      </p:sp>
      <p:graphicFrame>
        <p:nvGraphicFramePr>
          <p:cNvPr id="13" name="內容版面配置區 7"/>
          <p:cNvGraphicFramePr>
            <a:graphicFrameLocks noGrp="1"/>
          </p:cNvGraphicFramePr>
          <p:nvPr>
            <p:ph idx="1"/>
            <p:extLst>
              <p:ext uri="{D42A27DB-BD31-4B8C-83A1-F6EECF244321}">
                <p14:modId xmlns:p14="http://schemas.microsoft.com/office/powerpoint/2010/main" val="2637779375"/>
              </p:ext>
            </p:extLst>
          </p:nvPr>
        </p:nvGraphicFramePr>
        <p:xfrm>
          <a:off x="107504" y="1412777"/>
          <a:ext cx="90364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25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42711567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noAutofit/>
          </a:bodyPr>
          <a:lstStyle/>
          <a:p>
            <a:pPr lvl="0"/>
            <a:r>
              <a:rPr lang="zh-TW" altLang="en-US" sz="3600" b="1" dirty="0">
                <a:latin typeface="微軟正黑體" panose="020B0604030504040204" pitchFamily="34" charset="-120"/>
                <a:ea typeface="微軟正黑體" panose="020B0604030504040204" pitchFamily="34" charset="-120"/>
              </a:rPr>
              <a:t>創新創業基金</a:t>
            </a:r>
            <a:endParaRPr lang="zh-TW" altLang="en-US" sz="36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26</a:t>
            </a:fld>
            <a:endParaRPr lang="zh-TW" altLang="en-US"/>
          </a:p>
        </p:txBody>
      </p:sp>
    </p:spTree>
    <p:extLst>
      <p:ext uri="{BB962C8B-B14F-4D97-AF65-F5344CB8AC3E}">
        <p14:creationId xmlns:p14="http://schemas.microsoft.com/office/powerpoint/2010/main" val="333383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8892480" cy="580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3792571D-2C03-4240-96FD-729F41BD92FA}" type="slidenum">
              <a:rPr lang="en-US" altLang="zh-TW" smtClean="0">
                <a:solidFill>
                  <a:srgbClr val="72A376">
                    <a:shade val="75000"/>
                  </a:srgbClr>
                </a:solidFill>
              </a:rPr>
              <a:pPr>
                <a:defRPr/>
              </a:pPr>
              <a:t>27</a:t>
            </a:fld>
            <a:endParaRPr lang="en-US" altLang="zh-TW">
              <a:solidFill>
                <a:srgbClr val="72A376">
                  <a:shade val="75000"/>
                </a:srgbClr>
              </a:solidFill>
            </a:endParaRPr>
          </a:p>
        </p:txBody>
      </p:sp>
      <p:sp>
        <p:nvSpPr>
          <p:cNvPr id="6" name="標題 1"/>
          <p:cNvSpPr>
            <a:spLocks noGrp="1"/>
          </p:cNvSpPr>
          <p:nvPr>
            <p:ph type="title"/>
          </p:nvPr>
        </p:nvSpPr>
        <p:spPr>
          <a:xfrm>
            <a:off x="430833" y="188640"/>
            <a:ext cx="8229600" cy="1143000"/>
          </a:xfrm>
        </p:spPr>
        <p:txBody>
          <a:bodyPr>
            <a:normAutofit/>
          </a:bodyPr>
          <a:lstStyle/>
          <a:p>
            <a:pPr lvl="1" algn="ctr" rtl="0">
              <a:spcBef>
                <a:spcPct val="0"/>
              </a:spcBef>
            </a:pPr>
            <a:r>
              <a:rPr lang="zh-TW" altLang="en-US" sz="4000" b="1" dirty="0" smtClean="0">
                <a:latin typeface="微軟正黑體" panose="020B0604030504040204" pitchFamily="34" charset="-120"/>
                <a:ea typeface="微軟正黑體" panose="020B0604030504040204" pitchFamily="34" charset="-120"/>
              </a:rPr>
              <a:t>標</a:t>
            </a:r>
            <a:r>
              <a:rPr lang="zh-TW" altLang="en-US" sz="4000" b="1" dirty="0">
                <a:latin typeface="微軟正黑體" panose="020B0604030504040204" pitchFamily="34" charset="-120"/>
                <a:ea typeface="微軟正黑體" panose="020B0604030504040204" pitchFamily="34" charset="-120"/>
              </a:rPr>
              <a:t>的</a:t>
            </a:r>
            <a:r>
              <a:rPr lang="zh-TW" altLang="en-US" sz="4000" b="1" dirty="0" smtClean="0">
                <a:latin typeface="微軟正黑體" panose="020B0604030504040204" pitchFamily="34" charset="-120"/>
                <a:ea typeface="微軟正黑體" panose="020B0604030504040204" pitchFamily="34" charset="-120"/>
              </a:rPr>
              <a:t>對象</a:t>
            </a:r>
            <a:endParaRPr lang="zh-TW" altLang="zh-TW"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6044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運用</a:t>
            </a:r>
            <a:r>
              <a:rPr lang="zh-TW" altLang="en-US" sz="4000" b="1" dirty="0">
                <a:latin typeface="微軟正黑體" panose="020B0604030504040204" pitchFamily="34" charset="-120"/>
                <a:ea typeface="微軟正黑體" panose="020B0604030504040204" pitchFamily="34" charset="-120"/>
              </a:rPr>
              <a:t>規劃</a:t>
            </a:r>
            <a:endParaRPr lang="zh-TW" altLang="en-US" sz="4000"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40479213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845F50FC-C129-4E63-8796-D553BF9094F4}" type="slidenum">
              <a:rPr lang="zh-TW" altLang="en-US" smtClean="0"/>
              <a:pPr/>
              <a:t>28</a:t>
            </a:fld>
            <a:endParaRPr lang="zh-TW" altLang="en-US"/>
          </a:p>
        </p:txBody>
      </p:sp>
    </p:spTree>
    <p:extLst>
      <p:ext uri="{BB962C8B-B14F-4D97-AF65-F5344CB8AC3E}">
        <p14:creationId xmlns:p14="http://schemas.microsoft.com/office/powerpoint/2010/main" val="1991996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預期效益</a:t>
            </a:r>
          </a:p>
        </p:txBody>
      </p:sp>
      <p:sp>
        <p:nvSpPr>
          <p:cNvPr id="3" name="內容版面配置區 2"/>
          <p:cNvSpPr>
            <a:spLocks noGrp="1"/>
          </p:cNvSpPr>
          <p:nvPr>
            <p:ph idx="1"/>
          </p:nvPr>
        </p:nvSpPr>
        <p:spPr>
          <a:noFill/>
        </p:spPr>
        <p:txBody>
          <a:bodyPr>
            <a:normAutofit/>
          </a:bodyPr>
          <a:lstStyle/>
          <a:p>
            <a:pPr>
              <a:buFont typeface="Wingdings" panose="05000000000000000000" pitchFamily="2" charset="2"/>
              <a:buChar char="n"/>
            </a:pPr>
            <a:endParaRPr lang="zh-TW" altLang="en-US" sz="2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29</a:t>
            </a:fld>
            <a:endParaRPr lang="zh-TW" altLang="en-US"/>
          </a:p>
        </p:txBody>
      </p:sp>
      <p:graphicFrame>
        <p:nvGraphicFramePr>
          <p:cNvPr id="5" name="資料庫圖表 4"/>
          <p:cNvGraphicFramePr/>
          <p:nvPr>
            <p:extLst>
              <p:ext uri="{D42A27DB-BD31-4B8C-83A1-F6EECF244321}">
                <p14:modId xmlns:p14="http://schemas.microsoft.com/office/powerpoint/2010/main" val="3502510098"/>
              </p:ext>
            </p:extLst>
          </p:nvPr>
        </p:nvGraphicFramePr>
        <p:xfrm>
          <a:off x="467544" y="162880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45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467544" y="2097125"/>
            <a:ext cx="8208912" cy="4284203"/>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p:txBody>
          <a:bodyPr/>
          <a:lstStyle/>
          <a:p>
            <a:pPr marL="0" lvl="1" indent="0">
              <a:buNone/>
            </a:pP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en-US" altLang="zh-TW" sz="2400" dirty="0" smtClean="0">
              <a:latin typeface="微軟正黑體" panose="020B0604030504040204" pitchFamily="34" charset="-120"/>
              <a:ea typeface="微軟正黑體" panose="020B0604030504040204" pitchFamily="34" charset="-120"/>
            </a:endParaRPr>
          </a:p>
          <a:p>
            <a:endParaRPr lang="zh-TW" altLang="en-US" dirty="0"/>
          </a:p>
        </p:txBody>
      </p:sp>
      <p:grpSp>
        <p:nvGrpSpPr>
          <p:cNvPr id="9" name="群組 8"/>
          <p:cNvGrpSpPr/>
          <p:nvPr/>
        </p:nvGrpSpPr>
        <p:grpSpPr>
          <a:xfrm>
            <a:off x="676920" y="2347526"/>
            <a:ext cx="4039096" cy="3745770"/>
            <a:chOff x="2765152" y="2276872"/>
            <a:chExt cx="4039096" cy="374577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152" y="2276872"/>
              <a:ext cx="4039096" cy="374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342909" y="3068960"/>
              <a:ext cx="877163" cy="646331"/>
            </a:xfrm>
            <a:prstGeom prst="rect">
              <a:avLst/>
            </a:prstGeom>
          </p:spPr>
          <p:txBody>
            <a:bodyPr wrap="none">
              <a:spAutoFit/>
            </a:bodyPr>
            <a:lstStyle/>
            <a:p>
              <a:pPr lvl="0" algn="ct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營造</a:t>
              </a: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有</a:t>
              </a:r>
              <a:endParaRPr lang="en-US"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lvl="0" algn="ct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利</a:t>
              </a: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環境</a:t>
              </a:r>
              <a:endPar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矩形 6"/>
            <p:cNvSpPr/>
            <p:nvPr/>
          </p:nvSpPr>
          <p:spPr>
            <a:xfrm>
              <a:off x="5207005" y="4561525"/>
              <a:ext cx="877163" cy="646331"/>
            </a:xfrm>
            <a:prstGeom prst="rect">
              <a:avLst/>
            </a:prstGeom>
          </p:spPr>
          <p:txBody>
            <a:bodyPr wrap="none">
              <a:spAutoFit/>
            </a:bodyPr>
            <a:lstStyle/>
            <a:p>
              <a:pPr lvl="0" algn="ct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接軌</a:t>
              </a: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國</a:t>
              </a:r>
              <a:endParaRPr lang="en-US"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lvl="0" algn="ct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際</a:t>
              </a: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體制</a:t>
              </a:r>
              <a:endPar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478813" y="4558995"/>
              <a:ext cx="877163" cy="646331"/>
            </a:xfrm>
            <a:prstGeom prst="rect">
              <a:avLst/>
            </a:prstGeom>
          </p:spPr>
          <p:txBody>
            <a:bodyPr wrap="none">
              <a:spAutoFit/>
            </a:bodyPr>
            <a:lstStyle/>
            <a:p>
              <a:pPr lvl="0" algn="ct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健全</a:t>
              </a: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資</a:t>
              </a:r>
              <a:endParaRPr lang="en-US"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lvl="0" algn="ctr"/>
              <a:r>
                <a:rPr lang="zh-TW" altLang="zh-TW" b="1" dirty="0" smtClean="0">
                  <a:solidFill>
                    <a:schemeClr val="tx1">
                      <a:lumMod val="50000"/>
                      <a:lumOff val="50000"/>
                    </a:schemeClr>
                  </a:solidFill>
                  <a:latin typeface="微軟正黑體" panose="020B0604030504040204" pitchFamily="34" charset="-120"/>
                  <a:ea typeface="微軟正黑體" panose="020B0604030504040204" pitchFamily="34" charset="-120"/>
                </a:rPr>
                <a:t>本</a:t>
              </a:r>
              <a:r>
                <a:rPr lang="zh-TW" altLang="zh-TW" b="1" dirty="0">
                  <a:solidFill>
                    <a:schemeClr val="tx1">
                      <a:lumMod val="50000"/>
                      <a:lumOff val="50000"/>
                    </a:schemeClr>
                  </a:solidFill>
                  <a:latin typeface="微軟正黑體" panose="020B0604030504040204" pitchFamily="34" charset="-120"/>
                  <a:ea typeface="微軟正黑體" panose="020B0604030504040204" pitchFamily="34" charset="-120"/>
                </a:rPr>
                <a:t>市場</a:t>
              </a:r>
              <a:endPar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33" name="群組 56"/>
          <p:cNvGrpSpPr/>
          <p:nvPr/>
        </p:nvGrpSpPr>
        <p:grpSpPr>
          <a:xfrm flipV="1">
            <a:off x="2267744" y="5949277"/>
            <a:ext cx="2425149" cy="144019"/>
            <a:chOff x="856430" y="1712900"/>
            <a:chExt cx="3708794" cy="1073158"/>
          </a:xfrm>
        </p:grpSpPr>
        <p:cxnSp>
          <p:nvCxnSpPr>
            <p:cNvPr id="34" name="直線接點 33"/>
            <p:cNvCxnSpPr/>
            <p:nvPr/>
          </p:nvCxnSpPr>
          <p:spPr>
            <a:xfrm>
              <a:off x="857224" y="1712900"/>
              <a:ext cx="3708000"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rot="5400000" flipH="1" flipV="1">
              <a:off x="321439" y="2249479"/>
              <a:ext cx="1071570"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27" name="直線接點 26"/>
          <p:cNvCxnSpPr/>
          <p:nvPr/>
        </p:nvCxnSpPr>
        <p:spPr>
          <a:xfrm>
            <a:off x="3480578" y="2636912"/>
            <a:ext cx="1208623"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0" y="274638"/>
            <a:ext cx="9144000" cy="1143000"/>
          </a:xfrm>
        </p:spPr>
        <p:txBody>
          <a:bodyPr>
            <a:noAutofit/>
          </a:bodyPr>
          <a:lstStyle/>
          <a:p>
            <a:r>
              <a:rPr lang="zh-TW" altLang="en-US" sz="4000" b="1" dirty="0" smtClean="0">
                <a:latin typeface="微軟正黑體" panose="020B0604030504040204" pitchFamily="34" charset="-120"/>
                <a:ea typeface="微軟正黑體" panose="020B0604030504040204" pitchFamily="34" charset="-120"/>
              </a:rPr>
              <a:t>金融監理以管理</a:t>
            </a:r>
            <a:r>
              <a:rPr lang="zh-TW" altLang="en-US" sz="4000" b="1" dirty="0">
                <a:latin typeface="微軟正黑體" panose="020B0604030504040204" pitchFamily="34" charset="-120"/>
                <a:ea typeface="微軟正黑體" panose="020B0604030504040204" pitchFamily="34" charset="-120"/>
              </a:rPr>
              <a:t>及</a:t>
            </a:r>
            <a:r>
              <a:rPr lang="zh-TW" altLang="zh-TW" sz="4000" b="1" dirty="0" smtClean="0">
                <a:latin typeface="微軟正黑體" panose="020B0604030504040204" pitchFamily="34" charset="-120"/>
                <a:ea typeface="微軟正黑體" panose="020B0604030504040204" pitchFamily="34" charset="-120"/>
              </a:rPr>
              <a:t>興利</a:t>
            </a:r>
            <a:r>
              <a:rPr lang="zh-TW" altLang="en-US" sz="4000" b="1" dirty="0" smtClean="0">
                <a:latin typeface="微軟正黑體" panose="020B0604030504040204" pitchFamily="34" charset="-120"/>
                <a:ea typeface="微軟正黑體" panose="020B0604030504040204" pitchFamily="34" charset="-120"/>
              </a:rPr>
              <a:t>並重</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a:t>
            </a:fld>
            <a:endParaRPr lang="zh-TW" altLang="en-US" dirty="0"/>
          </a:p>
        </p:txBody>
      </p:sp>
      <p:sp>
        <p:nvSpPr>
          <p:cNvPr id="32" name="圓角矩形 31"/>
          <p:cNvSpPr/>
          <p:nvPr/>
        </p:nvSpPr>
        <p:spPr>
          <a:xfrm>
            <a:off x="474803" y="1629073"/>
            <a:ext cx="8201653" cy="468052"/>
          </a:xfrm>
          <a:prstGeom prst="round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itchFamily="34" charset="-120"/>
                <a:ea typeface="微軟正黑體" panose="020B0604030504040204" pitchFamily="34" charset="-120"/>
              </a:rPr>
              <a:t>持續提升金融競爭力</a:t>
            </a:r>
            <a:endParaRPr lang="zh-TW" altLang="en-US" sz="2800" b="1" dirty="0">
              <a:solidFill>
                <a:schemeClr val="bg1"/>
              </a:solidFill>
              <a:latin typeface="微軟正黑體" pitchFamily="34" charset="-120"/>
              <a:ea typeface="微軟正黑體" panose="020B0604030504040204" pitchFamily="34" charset="-120"/>
            </a:endParaRPr>
          </a:p>
        </p:txBody>
      </p:sp>
      <p:sp>
        <p:nvSpPr>
          <p:cNvPr id="22" name="矩形 21"/>
          <p:cNvSpPr/>
          <p:nvPr/>
        </p:nvSpPr>
        <p:spPr>
          <a:xfrm>
            <a:off x="4689202" y="2347526"/>
            <a:ext cx="3866362" cy="1176217"/>
          </a:xfrm>
          <a:prstGeom prst="rect">
            <a:avLst/>
          </a:prstGeom>
          <a:solidFill>
            <a:srgbClr val="EF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sz="2000" b="1" dirty="0" smtClean="0">
                <a:solidFill>
                  <a:srgbClr val="875D25"/>
                </a:solidFill>
                <a:latin typeface="微軟正黑體" panose="020B0604030504040204" pitchFamily="34" charset="-120"/>
                <a:ea typeface="微軟正黑體" panose="020B0604030504040204" pitchFamily="34" charset="-120"/>
              </a:rPr>
              <a:t>積極</a:t>
            </a:r>
            <a:r>
              <a:rPr lang="zh-TW" altLang="zh-TW" sz="2000" b="1" dirty="0">
                <a:solidFill>
                  <a:srgbClr val="875D25"/>
                </a:solidFill>
                <a:latin typeface="微軟正黑體" panose="020B0604030504040204" pitchFamily="34" charset="-120"/>
                <a:ea typeface="微軟正黑體" panose="020B0604030504040204" pitchFamily="34" charset="-120"/>
              </a:rPr>
              <a:t>研議採行有利於金融發展之相關措施</a:t>
            </a:r>
            <a:r>
              <a:rPr lang="zh-TW" altLang="zh-TW" sz="2000" b="1" dirty="0" smtClean="0">
                <a:solidFill>
                  <a:srgbClr val="875D25"/>
                </a:solidFill>
                <a:latin typeface="微軟正黑體" panose="020B0604030504040204" pitchFamily="34" charset="-120"/>
                <a:ea typeface="微軟正黑體" panose="020B0604030504040204" pitchFamily="34" charset="-120"/>
              </a:rPr>
              <a:t>，進行</a:t>
            </a:r>
            <a:r>
              <a:rPr lang="zh-TW" altLang="zh-TW" sz="2000" b="1" dirty="0">
                <a:solidFill>
                  <a:srgbClr val="875D25"/>
                </a:solidFill>
                <a:latin typeface="微軟正黑體" panose="020B0604030504040204" pitchFamily="34" charset="-120"/>
                <a:ea typeface="微軟正黑體" panose="020B0604030504040204" pitchFamily="34" charset="-120"/>
              </a:rPr>
              <a:t>各項金融法規檢討</a:t>
            </a:r>
            <a:r>
              <a:rPr lang="zh-TW" altLang="zh-TW" sz="2000" b="1" dirty="0" smtClean="0">
                <a:solidFill>
                  <a:srgbClr val="875D25"/>
                </a:solidFill>
                <a:latin typeface="微軟正黑體" panose="020B0604030504040204" pitchFamily="34" charset="-120"/>
                <a:ea typeface="微軟正黑體" panose="020B0604030504040204" pitchFamily="34" charset="-120"/>
              </a:rPr>
              <a:t>鬆綁</a:t>
            </a:r>
            <a:endParaRPr lang="en-US" altLang="zh-TW" sz="2000" b="1" dirty="0" smtClean="0">
              <a:solidFill>
                <a:srgbClr val="875D25"/>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198445" y="3925505"/>
            <a:ext cx="954107" cy="1015663"/>
          </a:xfrm>
          <a:prstGeom prst="rect">
            <a:avLst/>
          </a:prstGeom>
        </p:spPr>
        <p:txBody>
          <a:bodyPr wrap="none">
            <a:spAutoFit/>
          </a:bodyPr>
          <a:lstStyle/>
          <a:p>
            <a:pPr algn="ctr"/>
            <a:r>
              <a:rPr lang="zh-TW" altLang="en-US" sz="3000" b="1" dirty="0" smtClean="0">
                <a:solidFill>
                  <a:srgbClr val="875D25"/>
                </a:solidFill>
                <a:latin typeface="微軟正黑體" panose="020B0604030504040204" pitchFamily="34" charset="-120"/>
                <a:ea typeface="微軟正黑體" panose="020B0604030504040204" pitchFamily="34" charset="-120"/>
              </a:rPr>
              <a:t>管理</a:t>
            </a:r>
            <a:endParaRPr lang="en-US" altLang="zh-TW" sz="800" b="1" dirty="0" smtClean="0">
              <a:solidFill>
                <a:srgbClr val="875D25"/>
              </a:solidFill>
              <a:latin typeface="微軟正黑體" panose="020B0604030504040204" pitchFamily="34" charset="-120"/>
              <a:ea typeface="微軟正黑體" panose="020B0604030504040204" pitchFamily="34" charset="-120"/>
            </a:endParaRPr>
          </a:p>
          <a:p>
            <a:pPr algn="ctr"/>
            <a:r>
              <a:rPr lang="zh-TW" altLang="zh-TW" sz="3000" b="1" dirty="0" smtClean="0">
                <a:solidFill>
                  <a:srgbClr val="875D25"/>
                </a:solidFill>
                <a:latin typeface="微軟正黑體" panose="020B0604030504040204" pitchFamily="34" charset="-120"/>
                <a:ea typeface="微軟正黑體" panose="020B0604030504040204" pitchFamily="34" charset="-120"/>
              </a:rPr>
              <a:t>興</a:t>
            </a:r>
            <a:r>
              <a:rPr lang="zh-TW" altLang="zh-TW" sz="3000" b="1" dirty="0">
                <a:solidFill>
                  <a:srgbClr val="875D25"/>
                </a:solidFill>
                <a:latin typeface="微軟正黑體" panose="020B0604030504040204" pitchFamily="34" charset="-120"/>
                <a:ea typeface="微軟正黑體" panose="020B0604030504040204" pitchFamily="34" charset="-120"/>
              </a:rPr>
              <a:t>利</a:t>
            </a:r>
            <a:endParaRPr lang="zh-TW" altLang="en-US" sz="3000" dirty="0">
              <a:solidFill>
                <a:srgbClr val="875D25"/>
              </a:solidFill>
            </a:endParaRPr>
          </a:p>
        </p:txBody>
      </p:sp>
      <p:sp>
        <p:nvSpPr>
          <p:cNvPr id="25" name="矩形 24"/>
          <p:cNvSpPr/>
          <p:nvPr/>
        </p:nvSpPr>
        <p:spPr>
          <a:xfrm>
            <a:off x="4689201" y="3645024"/>
            <a:ext cx="3866363" cy="1176217"/>
          </a:xfrm>
          <a:prstGeom prst="rect">
            <a:avLst/>
          </a:prstGeom>
          <a:solidFill>
            <a:srgbClr val="EF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sz="2000" b="1" dirty="0">
                <a:solidFill>
                  <a:srgbClr val="875D25"/>
                </a:solidFill>
                <a:latin typeface="微軟正黑體" panose="020B0604030504040204" pitchFamily="34" charset="-120"/>
                <a:ea typeface="微軟正黑體" panose="020B0604030504040204" pitchFamily="34" charset="-120"/>
              </a:rPr>
              <a:t>加速與國際監理標準接軌之金融</a:t>
            </a:r>
            <a:r>
              <a:rPr lang="zh-TW" altLang="zh-TW" sz="2000" b="1" dirty="0" smtClean="0">
                <a:solidFill>
                  <a:srgbClr val="875D25"/>
                </a:solidFill>
                <a:latin typeface="微軟正黑體" panose="020B0604030504040204" pitchFamily="34" charset="-120"/>
                <a:ea typeface="微軟正黑體" panose="020B0604030504040204" pitchFamily="34" charset="-120"/>
              </a:rPr>
              <a:t>體制</a:t>
            </a:r>
            <a:r>
              <a:rPr lang="zh-TW" altLang="en-US" sz="2000" b="1" dirty="0" smtClean="0">
                <a:solidFill>
                  <a:srgbClr val="875D25"/>
                </a:solidFill>
                <a:latin typeface="微軟正黑體" panose="020B0604030504040204" pitchFamily="34" charset="-120"/>
                <a:ea typeface="微軟正黑體" panose="020B0604030504040204" pitchFamily="34" charset="-120"/>
              </a:rPr>
              <a:t>，</a:t>
            </a:r>
            <a:r>
              <a:rPr lang="zh-TW" altLang="zh-TW" sz="2000" b="1" dirty="0" smtClean="0">
                <a:solidFill>
                  <a:srgbClr val="875D25"/>
                </a:solidFill>
                <a:latin typeface="微軟正黑體" panose="020B0604030504040204" pitchFamily="34" charset="-120"/>
                <a:ea typeface="微軟正黑體" panose="020B0604030504040204" pitchFamily="34" charset="-120"/>
              </a:rPr>
              <a:t>協助</a:t>
            </a:r>
            <a:r>
              <a:rPr lang="zh-TW" altLang="zh-TW" sz="2000" b="1" dirty="0">
                <a:solidFill>
                  <a:srgbClr val="875D25"/>
                </a:solidFill>
                <a:latin typeface="微軟正黑體" panose="020B0604030504040204" pitchFamily="34" charset="-120"/>
                <a:ea typeface="微軟正黑體" panose="020B0604030504040204" pitchFamily="34" charset="-120"/>
              </a:rPr>
              <a:t>本國金融業者拓展海外商</a:t>
            </a:r>
            <a:r>
              <a:rPr lang="zh-TW" altLang="zh-TW" sz="2000" b="1" dirty="0" smtClean="0">
                <a:solidFill>
                  <a:srgbClr val="875D25"/>
                </a:solidFill>
                <a:latin typeface="微軟正黑體" panose="020B0604030504040204" pitchFamily="34" charset="-120"/>
                <a:ea typeface="微軟正黑體" panose="020B0604030504040204" pitchFamily="34" charset="-120"/>
              </a:rPr>
              <a:t>機</a:t>
            </a:r>
            <a:endParaRPr lang="zh-TW" altLang="en-US" sz="2000" b="1" dirty="0">
              <a:solidFill>
                <a:srgbClr val="875D25"/>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4692893" y="4936050"/>
            <a:ext cx="3862671" cy="1176217"/>
          </a:xfrm>
          <a:prstGeom prst="rect">
            <a:avLst/>
          </a:prstGeom>
          <a:solidFill>
            <a:srgbClr val="EF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TW" altLang="en-US" sz="2000" b="1" dirty="0">
                <a:solidFill>
                  <a:srgbClr val="875D25"/>
                </a:solidFill>
                <a:latin typeface="微軟正黑體" panose="020B0604030504040204" pitchFamily="34" charset="-120"/>
                <a:ea typeface="微軟正黑體" panose="020B0604030504040204" pitchFamily="34" charset="-120"/>
              </a:rPr>
              <a:t>擴大</a:t>
            </a:r>
            <a:r>
              <a:rPr lang="zh-TW" altLang="zh-TW" sz="2000" b="1" dirty="0" smtClean="0">
                <a:solidFill>
                  <a:srgbClr val="875D25"/>
                </a:solidFill>
                <a:latin typeface="微軟正黑體" panose="020B0604030504040204" pitchFamily="34" charset="-120"/>
                <a:ea typeface="微軟正黑體" panose="020B0604030504040204" pitchFamily="34" charset="-120"/>
              </a:rPr>
              <a:t>企業</a:t>
            </a:r>
            <a:r>
              <a:rPr lang="zh-TW" altLang="zh-TW" sz="2000" b="1" dirty="0">
                <a:solidFill>
                  <a:srgbClr val="875D25"/>
                </a:solidFill>
                <a:latin typeface="微軟正黑體" panose="020B0604030504040204" pitchFamily="34" charset="-120"/>
                <a:ea typeface="微軟正黑體" panose="020B0604030504040204" pitchFamily="34" charset="-120"/>
              </a:rPr>
              <a:t>籌資管道</a:t>
            </a:r>
            <a:r>
              <a:rPr lang="zh-TW" altLang="zh-TW" sz="2000" b="1" dirty="0" smtClean="0">
                <a:solidFill>
                  <a:srgbClr val="875D25"/>
                </a:solidFill>
                <a:latin typeface="微軟正黑體" panose="020B0604030504040204" pitchFamily="34" charset="-120"/>
                <a:ea typeface="微軟正黑體" panose="020B0604030504040204" pitchFamily="34" charset="-120"/>
              </a:rPr>
              <a:t>，</a:t>
            </a:r>
            <a:r>
              <a:rPr lang="zh-TW" altLang="en-US" sz="2000" b="1" dirty="0" smtClean="0">
                <a:solidFill>
                  <a:srgbClr val="875D25"/>
                </a:solidFill>
                <a:latin typeface="微軟正黑體" panose="020B0604030504040204" pitchFamily="34" charset="-120"/>
                <a:ea typeface="微軟正黑體" panose="020B0604030504040204" pitchFamily="34" charset="-120"/>
              </a:rPr>
              <a:t>提供多元化</a:t>
            </a:r>
            <a:r>
              <a:rPr lang="zh-TW" altLang="zh-TW" sz="2000" b="1" dirty="0" smtClean="0">
                <a:solidFill>
                  <a:srgbClr val="875D25"/>
                </a:solidFill>
                <a:latin typeface="微軟正黑體" panose="020B0604030504040204" pitchFamily="34" charset="-120"/>
                <a:ea typeface="微軟正黑體" panose="020B0604030504040204" pitchFamily="34" charset="-120"/>
              </a:rPr>
              <a:t>金融商品，滿足</a:t>
            </a:r>
            <a:r>
              <a:rPr lang="zh-TW" altLang="en-US" sz="2000" b="1" dirty="0">
                <a:solidFill>
                  <a:srgbClr val="875D25"/>
                </a:solidFill>
                <a:latin typeface="微軟正黑體" panose="020B0604030504040204" pitchFamily="34" charset="-120"/>
                <a:ea typeface="微軟正黑體" panose="020B0604030504040204" pitchFamily="34" charset="-120"/>
              </a:rPr>
              <a:t>企業及</a:t>
            </a:r>
            <a:r>
              <a:rPr lang="zh-TW" altLang="zh-TW" sz="2000" b="1" dirty="0" smtClean="0">
                <a:solidFill>
                  <a:srgbClr val="875D25"/>
                </a:solidFill>
                <a:latin typeface="微軟正黑體" panose="020B0604030504040204" pitchFamily="34" charset="-120"/>
                <a:ea typeface="微軟正黑體" panose="020B0604030504040204" pitchFamily="34" charset="-120"/>
              </a:rPr>
              <a:t>投資人需求</a:t>
            </a:r>
            <a:endParaRPr lang="zh-TW" altLang="zh-TW" sz="2000" b="1" dirty="0">
              <a:solidFill>
                <a:srgbClr val="875D25"/>
              </a:solidFill>
              <a:latin typeface="微軟正黑體" panose="020B0604030504040204" pitchFamily="34" charset="-120"/>
              <a:ea typeface="微軟正黑體" panose="020B0604030504040204" pitchFamily="34" charset="-120"/>
            </a:endParaRPr>
          </a:p>
        </p:txBody>
      </p:sp>
      <p:cxnSp>
        <p:nvCxnSpPr>
          <p:cNvPr id="29" name="直線接點 28"/>
          <p:cNvCxnSpPr/>
          <p:nvPr/>
        </p:nvCxnSpPr>
        <p:spPr>
          <a:xfrm>
            <a:off x="4139952" y="3933056"/>
            <a:ext cx="552941"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18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67544" y="1556793"/>
            <a:ext cx="8208912" cy="4569376"/>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圆角矩形 50"/>
          <p:cNvSpPr/>
          <p:nvPr/>
        </p:nvSpPr>
        <p:spPr bwMode="auto">
          <a:xfrm>
            <a:off x="544390" y="3968219"/>
            <a:ext cx="8060057" cy="1765037"/>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62" name="圆角矩形 50"/>
          <p:cNvSpPr/>
          <p:nvPr/>
        </p:nvSpPr>
        <p:spPr bwMode="auto">
          <a:xfrm>
            <a:off x="544390" y="2060848"/>
            <a:ext cx="8060057" cy="1763355"/>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跨</a:t>
            </a:r>
            <a:r>
              <a:rPr lang="zh-TW" altLang="zh-TW" sz="4000" b="1" dirty="0" smtClean="0">
                <a:latin typeface="微軟正黑體" panose="020B0604030504040204" pitchFamily="34" charset="-120"/>
                <a:ea typeface="微軟正黑體" panose="020B0604030504040204" pitchFamily="34" charset="-120"/>
              </a:rPr>
              <a:t>部會協</a:t>
            </a:r>
            <a:r>
              <a:rPr lang="zh-TW" altLang="en-US" sz="4000" b="1" dirty="0" smtClean="0">
                <a:latin typeface="微軟正黑體" panose="020B0604030504040204" pitchFamily="34" charset="-120"/>
                <a:ea typeface="微軟正黑體" panose="020B0604030504040204" pitchFamily="34" charset="-120"/>
              </a:rPr>
              <a:t>助事項</a:t>
            </a:r>
            <a:endParaRPr lang="zh-TW" altLang="zh-TW"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30</a:t>
            </a:fld>
            <a:endParaRPr lang="zh-TW" altLang="en-US" dirty="0"/>
          </a:p>
        </p:txBody>
      </p:sp>
      <p:sp>
        <p:nvSpPr>
          <p:cNvPr id="5" name="椭圆 62"/>
          <p:cNvSpPr>
            <a:spLocks noChangeArrowheads="1"/>
          </p:cNvSpPr>
          <p:nvPr/>
        </p:nvSpPr>
        <p:spPr bwMode="auto">
          <a:xfrm>
            <a:off x="544390" y="2275189"/>
            <a:ext cx="3019498" cy="2954011"/>
          </a:xfrm>
          <a:prstGeom prst="ellipse">
            <a:avLst/>
          </a:prstGeom>
          <a:solidFill>
            <a:schemeClr val="bg1"/>
          </a:solidFill>
          <a:ln w="9525" algn="ctr">
            <a:solidFill>
              <a:schemeClr val="bg1"/>
            </a:solidFill>
            <a:round/>
            <a:headEnd/>
            <a:tailEnd/>
          </a:ln>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nvGrpSpPr>
          <p:cNvPr id="15" name="群組 14"/>
          <p:cNvGrpSpPr/>
          <p:nvPr/>
        </p:nvGrpSpPr>
        <p:grpSpPr>
          <a:xfrm>
            <a:off x="609982" y="2348880"/>
            <a:ext cx="2881898" cy="2818318"/>
            <a:chOff x="505520" y="1882799"/>
            <a:chExt cx="4156075" cy="4154487"/>
          </a:xfrm>
        </p:grpSpPr>
        <p:sp>
          <p:nvSpPr>
            <p:cNvPr id="6" name="椭圆 42"/>
            <p:cNvSpPr/>
            <p:nvPr/>
          </p:nvSpPr>
          <p:spPr bwMode="auto">
            <a:xfrm>
              <a:off x="505520" y="1882799"/>
              <a:ext cx="4156075" cy="4154487"/>
            </a:xfrm>
            <a:prstGeom prst="ellipse">
              <a:avLst/>
            </a:prstGeom>
            <a:solidFill>
              <a:srgbClr val="B28E40"/>
            </a:solidFill>
            <a:ln w="9525" cap="flat" cmpd="sng" algn="ctr">
              <a:solidFill>
                <a:srgbClr val="875D25"/>
              </a:solid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grpSp>
          <p:nvGrpSpPr>
            <p:cNvPr id="10" name="群組 9"/>
            <p:cNvGrpSpPr/>
            <p:nvPr/>
          </p:nvGrpSpPr>
          <p:grpSpPr>
            <a:xfrm>
              <a:off x="823020" y="2200299"/>
              <a:ext cx="3521075" cy="3519487"/>
              <a:chOff x="823020" y="2200299"/>
              <a:chExt cx="3521075" cy="3519487"/>
            </a:xfrm>
          </p:grpSpPr>
          <p:sp>
            <p:nvSpPr>
              <p:cNvPr id="7" name="椭圆 43"/>
              <p:cNvSpPr/>
              <p:nvPr/>
            </p:nvSpPr>
            <p:spPr bwMode="auto">
              <a:xfrm>
                <a:off x="823020" y="2200299"/>
                <a:ext cx="3521075" cy="3519487"/>
              </a:xfrm>
              <a:prstGeom prst="ellipse">
                <a:avLst/>
              </a:prstGeom>
              <a:solidFill>
                <a:srgbClr val="875D25"/>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sp>
            <p:nvSpPr>
              <p:cNvPr id="24" name="椭圆 105"/>
              <p:cNvSpPr>
                <a:spLocks noChangeArrowheads="1"/>
              </p:cNvSpPr>
              <p:nvPr/>
            </p:nvSpPr>
            <p:spPr bwMode="auto">
              <a:xfrm>
                <a:off x="972245" y="2349524"/>
                <a:ext cx="3222625" cy="322103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grpSp>
      <p:sp>
        <p:nvSpPr>
          <p:cNvPr id="66" name="矩形 51"/>
          <p:cNvSpPr>
            <a:spLocks noChangeArrowheads="1"/>
          </p:cNvSpPr>
          <p:nvPr/>
        </p:nvSpPr>
        <p:spPr bwMode="auto">
          <a:xfrm>
            <a:off x="4139951" y="4030032"/>
            <a:ext cx="424847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0" algn="just">
              <a:lnSpc>
                <a:spcPts val="2400"/>
              </a:lnSpc>
              <a:buFont typeface="Wingdings" panose="05000000000000000000" pitchFamily="2" charset="2"/>
              <a:buChar char="l"/>
            </a:pPr>
            <a:r>
              <a:rPr lang="zh-TW" altLang="zh-TW" sz="2000" b="1" dirty="0" smtClean="0">
                <a:solidFill>
                  <a:prstClr val="black"/>
                </a:solidFill>
                <a:latin typeface="微軟正黑體" panose="020B0604030504040204" pitchFamily="34" charset="-120"/>
                <a:ea typeface="微軟正黑體" panose="020B0604030504040204" pitchFamily="34" charset="-120"/>
              </a:rPr>
              <a:t>請</a:t>
            </a:r>
            <a:r>
              <a:rPr lang="zh-TW" altLang="zh-TW" sz="2000" b="1" dirty="0">
                <a:solidFill>
                  <a:srgbClr val="FF0000"/>
                </a:solidFill>
                <a:latin typeface="微軟正黑體" panose="020B0604030504040204" pitchFamily="34" charset="-120"/>
                <a:ea typeface="微軟正黑體" panose="020B0604030504040204" pitchFamily="34" charset="-120"/>
              </a:rPr>
              <a:t>國發會</a:t>
            </a:r>
            <a:r>
              <a:rPr lang="zh-TW" altLang="zh-TW" sz="2000" b="1" dirty="0">
                <a:solidFill>
                  <a:prstClr val="black"/>
                </a:solidFill>
                <a:latin typeface="微軟正黑體" panose="020B0604030504040204" pitchFamily="34" charset="-120"/>
                <a:ea typeface="微軟正黑體" panose="020B0604030504040204" pitchFamily="34" charset="-120"/>
              </a:rPr>
              <a:t>與</a:t>
            </a:r>
            <a:r>
              <a:rPr lang="zh-TW" altLang="zh-TW" sz="2000" b="1" dirty="0">
                <a:solidFill>
                  <a:srgbClr val="FF0000"/>
                </a:solidFill>
                <a:latin typeface="微軟正黑體" panose="020B0604030504040204" pitchFamily="34" charset="-120"/>
                <a:ea typeface="微軟正黑體" panose="020B0604030504040204" pitchFamily="34" charset="-120"/>
              </a:rPr>
              <a:t>經濟部</a:t>
            </a:r>
            <a:r>
              <a:rPr lang="zh-TW" altLang="zh-TW" sz="2000" b="1" dirty="0">
                <a:solidFill>
                  <a:prstClr val="black"/>
                </a:solidFill>
                <a:latin typeface="微軟正黑體" panose="020B0604030504040204" pitchFamily="34" charset="-120"/>
                <a:ea typeface="微軟正黑體" panose="020B0604030504040204" pitchFamily="34" charset="-120"/>
              </a:rPr>
              <a:t>及其</a:t>
            </a:r>
            <a:r>
              <a:rPr lang="zh-TW" altLang="zh-TW" sz="2000" b="1" dirty="0">
                <a:solidFill>
                  <a:srgbClr val="FF0000"/>
                </a:solidFill>
                <a:latin typeface="微軟正黑體" panose="020B0604030504040204" pitchFamily="34" charset="-120"/>
                <a:ea typeface="微軟正黑體" panose="020B0604030504040204" pitchFamily="34" charset="-120"/>
              </a:rPr>
              <a:t>周邊機構</a:t>
            </a:r>
            <a:r>
              <a:rPr lang="zh-TW" altLang="zh-TW" sz="2000" b="1" dirty="0">
                <a:solidFill>
                  <a:prstClr val="black"/>
                </a:solidFill>
                <a:latin typeface="微軟正黑體" panose="020B0604030504040204" pitchFamily="34" charset="-120"/>
                <a:ea typeface="微軟正黑體" panose="020B0604030504040204" pitchFamily="34" charset="-120"/>
              </a:rPr>
              <a:t>，於基金成立後引薦具發展潛力之創新創業企業予本</a:t>
            </a:r>
            <a:r>
              <a:rPr lang="zh-TW" altLang="zh-TW" sz="2000" b="1" dirty="0" smtClean="0">
                <a:solidFill>
                  <a:prstClr val="black"/>
                </a:solidFill>
                <a:latin typeface="微軟正黑體" panose="020B0604030504040204" pitchFamily="34" charset="-120"/>
                <a:ea typeface="微軟正黑體" panose="020B0604030504040204" pitchFamily="34" charset="-120"/>
              </a:rPr>
              <a:t>基金</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algn="just">
              <a:lnSpc>
                <a:spcPts val="2400"/>
              </a:lnSpc>
              <a:buFont typeface="Wingdings" panose="05000000000000000000" pitchFamily="2" charset="2"/>
              <a:buChar char="l"/>
            </a:pPr>
            <a:r>
              <a:rPr lang="zh-TW" altLang="en-US" sz="2000" b="1" dirty="0" smtClean="0">
                <a:solidFill>
                  <a:prstClr val="black"/>
                </a:solidFill>
                <a:latin typeface="微軟正黑體" panose="020B0604030504040204" pitchFamily="34" charset="-120"/>
                <a:ea typeface="微軟正黑體" panose="020B0604030504040204" pitchFamily="34" charset="-120"/>
              </a:rPr>
              <a:t>本「</a:t>
            </a:r>
            <a:r>
              <a:rPr lang="zh-TW" altLang="en-US" sz="2000" b="1" dirty="0">
                <a:solidFill>
                  <a:prstClr val="black"/>
                </a:solidFill>
                <a:latin typeface="微軟正黑體" panose="020B0604030504040204" pitchFamily="34" charset="-120"/>
                <a:ea typeface="微軟正黑體" panose="020B0604030504040204" pitchFamily="34" charset="-120"/>
              </a:rPr>
              <a:t>創新創業支援網路平台」與</a:t>
            </a:r>
            <a:r>
              <a:rPr lang="zh-TW" altLang="en-US" sz="2000" b="1" dirty="0">
                <a:solidFill>
                  <a:srgbClr val="FF0000"/>
                </a:solidFill>
                <a:latin typeface="微軟正黑體" panose="020B0604030504040204" pitchFamily="34" charset="-120"/>
                <a:ea typeface="微軟正黑體" panose="020B0604030504040204" pitchFamily="34" charset="-120"/>
              </a:rPr>
              <a:t>經濟部</a:t>
            </a:r>
            <a:r>
              <a:rPr lang="zh-TW" altLang="en-US" sz="2000" b="1" dirty="0">
                <a:solidFill>
                  <a:prstClr val="black"/>
                </a:solidFill>
                <a:latin typeface="微軟正黑體" panose="020B0604030504040204" pitchFamily="34" charset="-120"/>
                <a:ea typeface="微軟正黑體" panose="020B0604030504040204" pitchFamily="34" charset="-120"/>
              </a:rPr>
              <a:t>「青年創業及圓夢網」串</a:t>
            </a:r>
            <a:r>
              <a:rPr lang="zh-TW" altLang="en-US" sz="2000" b="1" dirty="0" smtClean="0">
                <a:solidFill>
                  <a:prstClr val="black"/>
                </a:solidFill>
                <a:latin typeface="微軟正黑體" panose="020B0604030504040204" pitchFamily="34" charset="-120"/>
                <a:ea typeface="微軟正黑體" panose="020B0604030504040204" pitchFamily="34" charset="-120"/>
              </a:rPr>
              <a:t>接</a:t>
            </a:r>
            <a:endParaRPr lang="en-US" altLang="zh-TW" sz="2000" dirty="0">
              <a:latin typeface="微軟正黑體" panose="020B0604030504040204" pitchFamily="34" charset="-120"/>
              <a:ea typeface="微軟正黑體" panose="020B0604030504040204" pitchFamily="34" charset="-120"/>
            </a:endParaRPr>
          </a:p>
        </p:txBody>
      </p:sp>
      <p:pic>
        <p:nvPicPr>
          <p:cNvPr id="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14859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矩形 41"/>
          <p:cNvSpPr/>
          <p:nvPr/>
        </p:nvSpPr>
        <p:spPr>
          <a:xfrm>
            <a:off x="4139951" y="2420888"/>
            <a:ext cx="4248473" cy="1015663"/>
          </a:xfrm>
          <a:prstGeom prst="rect">
            <a:avLst/>
          </a:prstGeom>
        </p:spPr>
        <p:txBody>
          <a:bodyPr wrap="square">
            <a:spAutoFit/>
          </a:bodyPr>
          <a:lstStyle/>
          <a:p>
            <a:pPr lvl="0"/>
            <a:r>
              <a:rPr lang="zh-TW" altLang="zh-TW" sz="2000" b="1" dirty="0" smtClean="0">
                <a:solidFill>
                  <a:srgbClr val="FF0000"/>
                </a:solidFill>
                <a:latin typeface="微軟正黑體" panose="020B0604030504040204" pitchFamily="34" charset="-120"/>
                <a:ea typeface="微軟正黑體" panose="020B0604030504040204" pitchFamily="34" charset="-120"/>
              </a:rPr>
              <a:t>國</a:t>
            </a:r>
            <a:r>
              <a:rPr lang="zh-TW" altLang="zh-TW" sz="2000" b="1" dirty="0">
                <a:solidFill>
                  <a:srgbClr val="FF0000"/>
                </a:solidFill>
                <a:latin typeface="微軟正黑體" panose="020B0604030504040204" pitchFamily="34" charset="-120"/>
                <a:ea typeface="微軟正黑體" panose="020B0604030504040204" pitchFamily="34" charset="-120"/>
              </a:rPr>
              <a:t>發基金</a:t>
            </a:r>
            <a:r>
              <a:rPr lang="zh-TW" altLang="zh-TW" sz="2000" b="1" dirty="0">
                <a:solidFill>
                  <a:prstClr val="black"/>
                </a:solidFill>
                <a:latin typeface="微軟正黑體" panose="020B0604030504040204" pitchFamily="34" charset="-120"/>
                <a:ea typeface="微軟正黑體" panose="020B0604030504040204" pitchFamily="34" charset="-120"/>
              </a:rPr>
              <a:t>對於直接投資與創投業務有豐沛經驗，請</a:t>
            </a:r>
            <a:r>
              <a:rPr lang="zh-TW" altLang="zh-TW" sz="2000" b="1" dirty="0">
                <a:solidFill>
                  <a:srgbClr val="FF0000"/>
                </a:solidFill>
                <a:latin typeface="微軟正黑體" panose="020B0604030504040204" pitchFamily="34" charset="-120"/>
                <a:ea typeface="微軟正黑體" panose="020B0604030504040204" pitchFamily="34" charset="-120"/>
              </a:rPr>
              <a:t>國發基金</a:t>
            </a:r>
            <a:r>
              <a:rPr lang="zh-TW" altLang="zh-TW" sz="2000" b="1" dirty="0">
                <a:solidFill>
                  <a:prstClr val="black"/>
                </a:solidFill>
                <a:latin typeface="微軟正黑體" panose="020B0604030504040204" pitchFamily="34" charset="-120"/>
                <a:ea typeface="微軟正黑體" panose="020B0604030504040204" pitchFamily="34" charset="-120"/>
              </a:rPr>
              <a:t>於過程中提供必要之指導</a:t>
            </a:r>
            <a:r>
              <a:rPr lang="zh-TW" altLang="zh-TW" sz="2000" b="1" dirty="0" smtClean="0">
                <a:solidFill>
                  <a:prstClr val="black"/>
                </a:solidFill>
                <a:latin typeface="微軟正黑體" panose="020B0604030504040204" pitchFamily="34" charset="-120"/>
                <a:ea typeface="微軟正黑體" panose="020B0604030504040204" pitchFamily="34" charset="-120"/>
              </a:rPr>
              <a:t>協助</a:t>
            </a:r>
            <a:endParaRPr lang="en-US" altLang="zh-TW" sz="2000" b="1"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3491880" y="2492896"/>
            <a:ext cx="648072" cy="740524"/>
            <a:chOff x="3491880" y="2492896"/>
            <a:chExt cx="648072" cy="740524"/>
          </a:xfrm>
        </p:grpSpPr>
        <p:grpSp>
          <p:nvGrpSpPr>
            <p:cNvPr id="56" name="群組 55"/>
            <p:cNvGrpSpPr/>
            <p:nvPr/>
          </p:nvGrpSpPr>
          <p:grpSpPr>
            <a:xfrm>
              <a:off x="3491880" y="2492896"/>
              <a:ext cx="648072" cy="740524"/>
              <a:chOff x="3476979" y="1390609"/>
              <a:chExt cx="648072" cy="740524"/>
            </a:xfrm>
          </p:grpSpPr>
          <p:sp>
            <p:nvSpPr>
              <p:cNvPr id="57"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58"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38"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群組 42"/>
          <p:cNvGrpSpPr/>
          <p:nvPr/>
        </p:nvGrpSpPr>
        <p:grpSpPr>
          <a:xfrm>
            <a:off x="3491880" y="4344660"/>
            <a:ext cx="648072" cy="740524"/>
            <a:chOff x="3491880" y="2492896"/>
            <a:chExt cx="648072" cy="740524"/>
          </a:xfrm>
        </p:grpSpPr>
        <p:grpSp>
          <p:nvGrpSpPr>
            <p:cNvPr id="44" name="群組 43"/>
            <p:cNvGrpSpPr/>
            <p:nvPr/>
          </p:nvGrpSpPr>
          <p:grpSpPr>
            <a:xfrm>
              <a:off x="3491880" y="2492896"/>
              <a:ext cx="648072" cy="740524"/>
              <a:chOff x="3476979" y="1390609"/>
              <a:chExt cx="648072" cy="740524"/>
            </a:xfrm>
          </p:grpSpPr>
          <p:sp>
            <p:nvSpPr>
              <p:cNvPr id="48"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49"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47"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7509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b="1"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31</a:t>
            </a:fld>
            <a:endParaRPr lang="zh-TW" altLang="en-US"/>
          </a:p>
        </p:txBody>
      </p:sp>
      <p:graphicFrame>
        <p:nvGraphicFramePr>
          <p:cNvPr id="13" name="內容版面配置區 7"/>
          <p:cNvGraphicFramePr>
            <a:graphicFrameLocks noGrp="1"/>
          </p:cNvGraphicFramePr>
          <p:nvPr>
            <p:ph idx="1"/>
            <p:extLst>
              <p:ext uri="{D42A27DB-BD31-4B8C-83A1-F6EECF244321}">
                <p14:modId xmlns:p14="http://schemas.microsoft.com/office/powerpoint/2010/main" val="4224957694"/>
              </p:ext>
            </p:extLst>
          </p:nvPr>
        </p:nvGraphicFramePr>
        <p:xfrm>
          <a:off x="107504" y="1412777"/>
          <a:ext cx="90364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252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544" y="1556792"/>
            <a:ext cx="8208912" cy="4284203"/>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pPr lvl="0"/>
            <a:r>
              <a:rPr lang="zh-TW" altLang="en-US" sz="3600" b="1" dirty="0" smtClean="0">
                <a:latin typeface="微軟正黑體" panose="020B0604030504040204" pitchFamily="34" charset="-120"/>
                <a:ea typeface="微軟正黑體" panose="020B0604030504040204" pitchFamily="34" charset="-120"/>
              </a:rPr>
              <a:t>重要跨部會議題</a:t>
            </a:r>
            <a:endParaRPr lang="zh-TW" altLang="en-US" sz="3600" dirty="0"/>
          </a:p>
        </p:txBody>
      </p:sp>
      <p:sp>
        <p:nvSpPr>
          <p:cNvPr id="3" name="內容版面配置區 2"/>
          <p:cNvSpPr>
            <a:spLocks noGrp="1"/>
          </p:cNvSpPr>
          <p:nvPr>
            <p:ph idx="1"/>
          </p:nvPr>
        </p:nvSpPr>
        <p:spPr/>
        <p:txBody>
          <a:bodyPr/>
          <a:lstStyle/>
          <a:p>
            <a:pPr>
              <a:buFont typeface="Wingdings" panose="05000000000000000000" pitchFamily="2" charset="2"/>
              <a:buChar char="n"/>
            </a:pPr>
            <a:r>
              <a:rPr lang="zh-TW" altLang="en-US" b="1" dirty="0">
                <a:latin typeface="微軟正黑體" panose="020B0604030504040204" pitchFamily="34" charset="-120"/>
                <a:ea typeface="微軟正黑體" panose="020B0604030504040204" pitchFamily="34" charset="-120"/>
              </a:rPr>
              <a:t>持續停徵</a:t>
            </a:r>
            <a:r>
              <a:rPr lang="zh-TW" altLang="zh-TW" b="1" dirty="0" smtClean="0">
                <a:latin typeface="微軟正黑體" panose="020B0604030504040204" pitchFamily="34" charset="-120"/>
                <a:ea typeface="微軟正黑體" panose="020B0604030504040204" pitchFamily="34" charset="-120"/>
              </a:rPr>
              <a:t>公司債</a:t>
            </a:r>
            <a:r>
              <a:rPr lang="en-US" altLang="zh-TW"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金融債</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之證交稅</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停</a:t>
            </a:r>
            <a:r>
              <a:rPr lang="zh-TW" altLang="en-US" b="1" dirty="0">
                <a:latin typeface="微軟正黑體" panose="020B0604030504040204" pitchFamily="34" charset="-120"/>
                <a:ea typeface="微軟正黑體" panose="020B0604030504040204" pitchFamily="34" charset="-120"/>
              </a:rPr>
              <a:t>徵上市及上櫃債券指數股票型基金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債券</a:t>
            </a:r>
            <a:r>
              <a:rPr lang="en-US" altLang="zh-TW" b="1" dirty="0">
                <a:latin typeface="微軟正黑體" panose="020B0604030504040204" pitchFamily="34" charset="-120"/>
                <a:ea typeface="微軟正黑體" panose="020B0604030504040204" pitchFamily="34" charset="-120"/>
              </a:rPr>
              <a:t>ETF)</a:t>
            </a:r>
            <a:r>
              <a:rPr lang="zh-TW" altLang="en-US" b="1" dirty="0">
                <a:latin typeface="微軟正黑體" panose="020B0604030504040204" pitchFamily="34" charset="-120"/>
                <a:ea typeface="微軟正黑體" panose="020B0604030504040204" pitchFamily="34" charset="-120"/>
              </a:rPr>
              <a:t>之證交稅</a:t>
            </a:r>
            <a:endParaRPr lang="en-US" altLang="zh-TW"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zh-TW" altLang="en-US" b="1" dirty="0">
                <a:latin typeface="微軟正黑體" panose="020B0604030504040204" pitchFamily="34" charset="-120"/>
                <a:ea typeface="微軟正黑體" panose="020B0604030504040204" pitchFamily="34" charset="-120"/>
              </a:rPr>
              <a:t>開放大陸地區投資人及在臺陸資投資事業投資基金及外幣</a:t>
            </a:r>
            <a:r>
              <a:rPr lang="zh-TW" altLang="en-US" b="1" dirty="0" smtClean="0">
                <a:latin typeface="微軟正黑體" panose="020B0604030504040204" pitchFamily="34" charset="-120"/>
                <a:ea typeface="微軟正黑體" panose="020B0604030504040204" pitchFamily="34" charset="-120"/>
              </a:rPr>
              <a:t>債券</a:t>
            </a:r>
            <a:endParaRPr lang="en-US" altLang="zh-TW" b="1" dirty="0">
              <a:latin typeface="微軟正黑體" panose="020B0604030504040204" pitchFamily="34" charset="-120"/>
              <a:ea typeface="微軟正黑體" panose="020B0604030504040204" pitchFamily="34" charset="-120"/>
            </a:endParaRPr>
          </a:p>
          <a:p>
            <a:pPr marL="0" indent="0">
              <a:buNone/>
            </a:pPr>
            <a:r>
              <a:rPr lang="zh-TW" altLang="en-US" b="1" dirty="0">
                <a:solidFill>
                  <a:srgbClr val="875D25"/>
                </a:solidFill>
                <a:latin typeface="微軟正黑體" panose="020B0604030504040204" pitchFamily="34" charset="-120"/>
                <a:ea typeface="微軟正黑體" panose="020B0604030504040204" pitchFamily="34" charset="-120"/>
              </a:rPr>
              <a:t> </a:t>
            </a:r>
            <a:r>
              <a:rPr lang="zh-TW" altLang="en-US" b="1" dirty="0" smtClean="0">
                <a:solidFill>
                  <a:srgbClr val="875D25"/>
                </a:solidFill>
                <a:latin typeface="微軟正黑體" panose="020B0604030504040204" pitchFamily="34" charset="-120"/>
                <a:ea typeface="微軟正黑體" panose="020B0604030504040204" pitchFamily="34" charset="-120"/>
              </a:rPr>
              <a:t>   </a:t>
            </a:r>
            <a:endParaRPr lang="en-US" altLang="zh-TW" b="1" dirty="0" smtClean="0">
              <a:solidFill>
                <a:srgbClr val="875D25"/>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schemeClr val="bg1">
                    <a:lumMod val="50000"/>
                  </a:schemeClr>
                </a:solidFill>
                <a:latin typeface="微軟正黑體" panose="020B0604030504040204" pitchFamily="34" charset="-120"/>
                <a:ea typeface="微軟正黑體" panose="020B0604030504040204" pitchFamily="34" charset="-120"/>
              </a:rPr>
              <a:t>    </a:t>
            </a:r>
            <a:endParaRPr lang="zh-TW" altLang="en-US" dirty="0">
              <a:solidFill>
                <a:schemeClr val="bg1">
                  <a:lumMod val="50000"/>
                </a:schemeClr>
              </a:solidFill>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32</a:t>
            </a:fld>
            <a:endParaRPr lang="zh-TW" altLang="en-US"/>
          </a:p>
        </p:txBody>
      </p:sp>
    </p:spTree>
    <p:extLst>
      <p:ext uri="{BB962C8B-B14F-4D97-AF65-F5344CB8AC3E}">
        <p14:creationId xmlns:p14="http://schemas.microsoft.com/office/powerpoint/2010/main" val="1483318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持續</a:t>
            </a:r>
            <a:r>
              <a:rPr lang="zh-TW" altLang="en-US" sz="4000" b="1" dirty="0">
                <a:latin typeface="微軟正黑體" panose="020B0604030504040204" pitchFamily="34" charset="-120"/>
                <a:ea typeface="微軟正黑體" panose="020B0604030504040204" pitchFamily="34" charset="-120"/>
              </a:rPr>
              <a:t>停徵</a:t>
            </a:r>
            <a:r>
              <a:rPr lang="zh-TW" altLang="zh-TW" sz="4000" b="1" dirty="0">
                <a:latin typeface="微軟正黑體" panose="020B0604030504040204" pitchFamily="34" charset="-120"/>
                <a:ea typeface="微軟正黑體" panose="020B0604030504040204" pitchFamily="34" charset="-120"/>
              </a:rPr>
              <a:t>公司債</a:t>
            </a:r>
            <a:r>
              <a:rPr lang="en-US" altLang="zh-TW" sz="4000" b="1" dirty="0">
                <a:latin typeface="微軟正黑體" panose="020B0604030504040204" pitchFamily="34" charset="-120"/>
                <a:ea typeface="微軟正黑體" panose="020B0604030504040204" pitchFamily="34" charset="-120"/>
              </a:rPr>
              <a:t>(</a:t>
            </a:r>
            <a:r>
              <a:rPr lang="zh-TW" altLang="zh-TW" sz="4000" b="1" dirty="0">
                <a:latin typeface="微軟正黑體" panose="020B0604030504040204" pitchFamily="34" charset="-120"/>
                <a:ea typeface="微軟正黑體" panose="020B0604030504040204" pitchFamily="34" charset="-120"/>
              </a:rPr>
              <a:t>金融債</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交稅</a:t>
            </a:r>
            <a:endParaRPr lang="zh-TW" altLang="en-US" sz="4000"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6418015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845F50FC-C129-4E63-8796-D553BF9094F4}" type="slidenum">
              <a:rPr lang="zh-TW" altLang="en-US" smtClean="0"/>
              <a:pPr/>
              <a:t>33</a:t>
            </a:fld>
            <a:endParaRPr lang="zh-TW" altLang="en-US"/>
          </a:p>
        </p:txBody>
      </p:sp>
    </p:spTree>
    <p:extLst>
      <p:ext uri="{BB962C8B-B14F-4D97-AF65-F5344CB8AC3E}">
        <p14:creationId xmlns:p14="http://schemas.microsoft.com/office/powerpoint/2010/main" val="2940395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4000" b="1" dirty="0">
                <a:latin typeface="微軟正黑體" panose="020B0604030504040204" pitchFamily="34" charset="-120"/>
                <a:ea typeface="微軟正黑體" panose="020B0604030504040204" pitchFamily="34" charset="-120"/>
              </a:rPr>
              <a:t>持續停徵</a:t>
            </a:r>
            <a:r>
              <a:rPr lang="zh-TW" altLang="zh-TW" sz="4000" b="1" dirty="0">
                <a:latin typeface="微軟正黑體" panose="020B0604030504040204" pitchFamily="34" charset="-120"/>
                <a:ea typeface="微軟正黑體" panose="020B0604030504040204" pitchFamily="34" charset="-120"/>
              </a:rPr>
              <a:t>公司債</a:t>
            </a:r>
            <a:r>
              <a:rPr lang="en-US" altLang="zh-TW" sz="4000" b="1" dirty="0">
                <a:latin typeface="微軟正黑體" panose="020B0604030504040204" pitchFamily="34" charset="-120"/>
                <a:ea typeface="微軟正黑體" panose="020B0604030504040204" pitchFamily="34" charset="-120"/>
              </a:rPr>
              <a:t>(</a:t>
            </a:r>
            <a:r>
              <a:rPr lang="zh-TW" altLang="zh-TW" sz="4000" b="1" dirty="0">
                <a:latin typeface="微軟正黑體" panose="020B0604030504040204" pitchFamily="34" charset="-120"/>
                <a:ea typeface="微軟正黑體" panose="020B0604030504040204" pitchFamily="34" charset="-120"/>
              </a:rPr>
              <a:t>金融債</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a:t>
            </a:r>
            <a:r>
              <a:rPr lang="zh-TW" altLang="en-US" sz="4000" b="1" dirty="0" smtClean="0">
                <a:latin typeface="微軟正黑體" panose="020B0604030504040204" pitchFamily="34" charset="-120"/>
                <a:ea typeface="微軟正黑體" panose="020B0604030504040204" pitchFamily="34" charset="-120"/>
              </a:rPr>
              <a:t>稅</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續</a:t>
            </a:r>
            <a:r>
              <a:rPr lang="en-US" altLang="zh-TW" sz="4000" b="1" dirty="0" smtClean="0">
                <a:latin typeface="微軟正黑體" panose="020B0604030504040204" pitchFamily="34" charset="-120"/>
                <a:ea typeface="微軟正黑體" panose="020B0604030504040204" pitchFamily="34" charset="-120"/>
              </a:rPr>
              <a:t>)</a:t>
            </a:r>
            <a:endParaRPr lang="zh-TW" altLang="en-US" sz="4000" dirty="0"/>
          </a:p>
        </p:txBody>
      </p:sp>
      <p:sp>
        <p:nvSpPr>
          <p:cNvPr id="3" name="內容版面配置區 2"/>
          <p:cNvSpPr>
            <a:spLocks noGrp="1"/>
          </p:cNvSpPr>
          <p:nvPr>
            <p:ph idx="1"/>
          </p:nvPr>
        </p:nvSpPr>
        <p:spPr>
          <a:noFill/>
        </p:spPr>
        <p:txBody>
          <a:bodyPr>
            <a:normAutofit/>
          </a:bodyPr>
          <a:lstStyle/>
          <a:p>
            <a:pPr>
              <a:buFont typeface="Wingdings" panose="05000000000000000000" pitchFamily="2" charset="2"/>
              <a:buChar char="n"/>
            </a:pPr>
            <a:r>
              <a:rPr lang="zh-TW" altLang="en-US" sz="2800" b="1" dirty="0" smtClean="0">
                <a:latin typeface="微軟正黑體" panose="020B0604030504040204" pitchFamily="34" charset="-120"/>
                <a:ea typeface="微軟正黑體" panose="020B0604030504040204" pitchFamily="34" charset="-120"/>
              </a:rPr>
              <a:t>預期效益</a:t>
            </a:r>
            <a:endParaRPr lang="zh-TW" altLang="en-US" sz="2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34</a:t>
            </a:fld>
            <a:endParaRPr lang="zh-TW" altLang="en-US"/>
          </a:p>
        </p:txBody>
      </p:sp>
      <p:graphicFrame>
        <p:nvGraphicFramePr>
          <p:cNvPr id="5" name="資料庫圖表 4"/>
          <p:cNvGraphicFramePr/>
          <p:nvPr>
            <p:extLst>
              <p:ext uri="{D42A27DB-BD31-4B8C-83A1-F6EECF244321}">
                <p14:modId xmlns:p14="http://schemas.microsoft.com/office/powerpoint/2010/main" val="104300678"/>
              </p:ext>
            </p:extLst>
          </p:nvPr>
        </p:nvGraphicFramePr>
        <p:xfrm>
          <a:off x="467544" y="2060848"/>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400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1556793"/>
            <a:ext cx="8208912" cy="4569376"/>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圆角矩形 50"/>
          <p:cNvSpPr/>
          <p:nvPr/>
        </p:nvSpPr>
        <p:spPr bwMode="auto">
          <a:xfrm>
            <a:off x="544390" y="3968219"/>
            <a:ext cx="8060057" cy="1765037"/>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8" name="圆角矩形 50"/>
          <p:cNvSpPr/>
          <p:nvPr/>
        </p:nvSpPr>
        <p:spPr bwMode="auto">
          <a:xfrm>
            <a:off x="544390" y="2060848"/>
            <a:ext cx="8060057" cy="1763355"/>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9" name="椭圆 62"/>
          <p:cNvSpPr>
            <a:spLocks noChangeArrowheads="1"/>
          </p:cNvSpPr>
          <p:nvPr/>
        </p:nvSpPr>
        <p:spPr bwMode="auto">
          <a:xfrm>
            <a:off x="544390" y="2275189"/>
            <a:ext cx="3019498" cy="2954011"/>
          </a:xfrm>
          <a:prstGeom prst="ellipse">
            <a:avLst/>
          </a:prstGeom>
          <a:solidFill>
            <a:schemeClr val="bg1"/>
          </a:solidFill>
          <a:ln w="9525" algn="ctr">
            <a:solidFill>
              <a:schemeClr val="bg1"/>
            </a:solidFill>
            <a:round/>
            <a:headEnd/>
            <a:tailEnd/>
          </a:ln>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nvGrpSpPr>
          <p:cNvPr id="10" name="群組 9"/>
          <p:cNvGrpSpPr/>
          <p:nvPr/>
        </p:nvGrpSpPr>
        <p:grpSpPr>
          <a:xfrm>
            <a:off x="609982" y="2348880"/>
            <a:ext cx="2881898" cy="2818318"/>
            <a:chOff x="505520" y="1882799"/>
            <a:chExt cx="4156075" cy="4154487"/>
          </a:xfrm>
        </p:grpSpPr>
        <p:sp>
          <p:nvSpPr>
            <p:cNvPr id="11" name="椭圆 42"/>
            <p:cNvSpPr/>
            <p:nvPr/>
          </p:nvSpPr>
          <p:spPr bwMode="auto">
            <a:xfrm>
              <a:off x="505520" y="1882799"/>
              <a:ext cx="4156075" cy="4154487"/>
            </a:xfrm>
            <a:prstGeom prst="ellipse">
              <a:avLst/>
            </a:prstGeom>
            <a:solidFill>
              <a:srgbClr val="B28E40"/>
            </a:solidFill>
            <a:ln w="9525" cap="flat" cmpd="sng" algn="ctr">
              <a:solidFill>
                <a:srgbClr val="875D25"/>
              </a:solid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grpSp>
          <p:nvGrpSpPr>
            <p:cNvPr id="12" name="群組 11"/>
            <p:cNvGrpSpPr/>
            <p:nvPr/>
          </p:nvGrpSpPr>
          <p:grpSpPr>
            <a:xfrm>
              <a:off x="823020" y="2200299"/>
              <a:ext cx="3521075" cy="3519487"/>
              <a:chOff x="823020" y="2200299"/>
              <a:chExt cx="3521075" cy="3519487"/>
            </a:xfrm>
          </p:grpSpPr>
          <p:sp>
            <p:nvSpPr>
              <p:cNvPr id="13" name="椭圆 43"/>
              <p:cNvSpPr/>
              <p:nvPr/>
            </p:nvSpPr>
            <p:spPr bwMode="auto">
              <a:xfrm>
                <a:off x="823020" y="2200299"/>
                <a:ext cx="3521075" cy="3519487"/>
              </a:xfrm>
              <a:prstGeom prst="ellipse">
                <a:avLst/>
              </a:prstGeom>
              <a:solidFill>
                <a:srgbClr val="875D25"/>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sp>
            <p:nvSpPr>
              <p:cNvPr id="14" name="椭圆 105"/>
              <p:cNvSpPr>
                <a:spLocks noChangeArrowheads="1"/>
              </p:cNvSpPr>
              <p:nvPr/>
            </p:nvSpPr>
            <p:spPr bwMode="auto">
              <a:xfrm>
                <a:off x="972245" y="2349524"/>
                <a:ext cx="3222625" cy="322103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gr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14859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群組 17"/>
          <p:cNvGrpSpPr/>
          <p:nvPr/>
        </p:nvGrpSpPr>
        <p:grpSpPr>
          <a:xfrm>
            <a:off x="3491880" y="2492896"/>
            <a:ext cx="648072" cy="740524"/>
            <a:chOff x="3491880" y="2492896"/>
            <a:chExt cx="648072" cy="740524"/>
          </a:xfrm>
        </p:grpSpPr>
        <p:grpSp>
          <p:nvGrpSpPr>
            <p:cNvPr id="19" name="群組 18"/>
            <p:cNvGrpSpPr/>
            <p:nvPr/>
          </p:nvGrpSpPr>
          <p:grpSpPr>
            <a:xfrm>
              <a:off x="3491880" y="2492896"/>
              <a:ext cx="648072" cy="740524"/>
              <a:chOff x="3476979" y="1390609"/>
              <a:chExt cx="648072" cy="740524"/>
            </a:xfrm>
          </p:grpSpPr>
          <p:sp>
            <p:nvSpPr>
              <p:cNvPr id="21"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22"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20"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內容版面配置區 2"/>
          <p:cNvSpPr>
            <a:spLocks noGrp="1"/>
          </p:cNvSpPr>
          <p:nvPr>
            <p:ph idx="1"/>
          </p:nvPr>
        </p:nvSpPr>
        <p:spPr>
          <a:noFill/>
        </p:spPr>
        <p:txBody>
          <a:bodyPr/>
          <a:lstStyle/>
          <a:p>
            <a:pPr marL="342900" lvl="1" indent="-3429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跨</a:t>
            </a:r>
            <a:r>
              <a:rPr lang="zh-TW" altLang="en-US" b="1" dirty="0">
                <a:latin typeface="微軟正黑體" panose="020B0604030504040204" pitchFamily="34" charset="-120"/>
                <a:ea typeface="微軟正黑體" panose="020B0604030504040204" pitchFamily="34" charset="-120"/>
              </a:rPr>
              <a:t>部會協助</a:t>
            </a:r>
            <a:r>
              <a:rPr lang="zh-TW" altLang="en-US" b="1" dirty="0" smtClean="0">
                <a:latin typeface="微軟正黑體" panose="020B0604030504040204" pitchFamily="34" charset="-120"/>
                <a:ea typeface="微軟正黑體" panose="020B0604030504040204" pitchFamily="34" charset="-120"/>
              </a:rPr>
              <a:t>事項</a:t>
            </a:r>
            <a:endParaRPr lang="zh-TW" altLang="en-US" b="1"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3491880" y="4344660"/>
            <a:ext cx="648072" cy="740524"/>
            <a:chOff x="3491880" y="2492896"/>
            <a:chExt cx="648072" cy="740524"/>
          </a:xfrm>
        </p:grpSpPr>
        <p:grpSp>
          <p:nvGrpSpPr>
            <p:cNvPr id="24" name="群組 23"/>
            <p:cNvGrpSpPr/>
            <p:nvPr/>
          </p:nvGrpSpPr>
          <p:grpSpPr>
            <a:xfrm>
              <a:off x="3491880" y="2492896"/>
              <a:ext cx="648072" cy="740524"/>
              <a:chOff x="3476979" y="1390609"/>
              <a:chExt cx="648072" cy="740524"/>
            </a:xfrm>
          </p:grpSpPr>
          <p:sp>
            <p:nvSpPr>
              <p:cNvPr id="26"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27"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25"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normAutofit/>
          </a:bodyPr>
          <a:lstStyle/>
          <a:p>
            <a:pPr lvl="0"/>
            <a:r>
              <a:rPr lang="zh-TW" altLang="en-US" sz="4000" b="1" dirty="0">
                <a:latin typeface="微軟正黑體" panose="020B0604030504040204" pitchFamily="34" charset="-120"/>
                <a:ea typeface="微軟正黑體" panose="020B0604030504040204" pitchFamily="34" charset="-120"/>
              </a:rPr>
              <a:t>持續停徵</a:t>
            </a:r>
            <a:r>
              <a:rPr lang="zh-TW" altLang="zh-TW" sz="4000" b="1" dirty="0">
                <a:latin typeface="微軟正黑體" panose="020B0604030504040204" pitchFamily="34" charset="-120"/>
                <a:ea typeface="微軟正黑體" panose="020B0604030504040204" pitchFamily="34" charset="-120"/>
              </a:rPr>
              <a:t>公司債</a:t>
            </a:r>
            <a:r>
              <a:rPr lang="en-US" altLang="zh-TW" sz="4000" b="1" dirty="0">
                <a:latin typeface="微軟正黑體" panose="020B0604030504040204" pitchFamily="34" charset="-120"/>
                <a:ea typeface="微軟正黑體" panose="020B0604030504040204" pitchFamily="34" charset="-120"/>
              </a:rPr>
              <a:t>(</a:t>
            </a:r>
            <a:r>
              <a:rPr lang="zh-TW" altLang="zh-TW" sz="4000" b="1" dirty="0">
                <a:latin typeface="微軟正黑體" panose="020B0604030504040204" pitchFamily="34" charset="-120"/>
                <a:ea typeface="微軟正黑體" panose="020B0604030504040204" pitchFamily="34" charset="-120"/>
              </a:rPr>
              <a:t>金融債</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a:t>
            </a:r>
            <a:r>
              <a:rPr lang="zh-TW" altLang="en-US" sz="4000" b="1" dirty="0" smtClean="0">
                <a:latin typeface="微軟正黑體" panose="020B0604030504040204" pitchFamily="34" charset="-120"/>
                <a:ea typeface="微軟正黑體" panose="020B0604030504040204" pitchFamily="34" charset="-120"/>
              </a:rPr>
              <a:t>稅</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續</a:t>
            </a:r>
            <a:r>
              <a:rPr lang="en-US" altLang="zh-TW" sz="4000" b="1" dirty="0" smtClean="0">
                <a:latin typeface="微軟正黑體" panose="020B0604030504040204" pitchFamily="34" charset="-120"/>
                <a:ea typeface="微軟正黑體" panose="020B0604030504040204" pitchFamily="34" charset="-120"/>
              </a:rPr>
              <a:t>)</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35</a:t>
            </a:fld>
            <a:endParaRPr lang="zh-TW" altLang="en-US"/>
          </a:p>
        </p:txBody>
      </p:sp>
      <p:sp>
        <p:nvSpPr>
          <p:cNvPr id="17" name="矩形 16"/>
          <p:cNvSpPr/>
          <p:nvPr/>
        </p:nvSpPr>
        <p:spPr>
          <a:xfrm>
            <a:off x="4139951" y="2587551"/>
            <a:ext cx="4248473" cy="769441"/>
          </a:xfrm>
          <a:prstGeom prst="rect">
            <a:avLst/>
          </a:prstGeom>
        </p:spPr>
        <p:txBody>
          <a:bodyPr wrap="square">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金</a:t>
            </a:r>
            <a:r>
              <a:rPr lang="zh-TW" altLang="en-US" sz="2200" b="1" dirty="0">
                <a:solidFill>
                  <a:prstClr val="black"/>
                </a:solidFill>
                <a:latin typeface="微軟正黑體" panose="020B0604030504040204" pitchFamily="34" charset="-120"/>
                <a:ea typeface="微軟正黑體" panose="020B0604030504040204" pitchFamily="34" charset="-120"/>
              </a:rPr>
              <a:t>管會已於</a:t>
            </a:r>
            <a:r>
              <a:rPr lang="en-US" altLang="zh-TW" sz="2200" b="1" dirty="0">
                <a:solidFill>
                  <a:prstClr val="black"/>
                </a:solidFill>
                <a:latin typeface="微軟正黑體" panose="020B0604030504040204" pitchFamily="34" charset="-120"/>
                <a:ea typeface="微軟正黑體" panose="020B0604030504040204" pitchFamily="34" charset="-120"/>
              </a:rPr>
              <a:t>105</a:t>
            </a:r>
            <a:r>
              <a:rPr lang="zh-TW" altLang="en-US" sz="2200" b="1" dirty="0">
                <a:solidFill>
                  <a:prstClr val="black"/>
                </a:solidFill>
                <a:latin typeface="微軟正黑體" panose="020B0604030504040204" pitchFamily="34" charset="-120"/>
                <a:ea typeface="微軟正黑體" panose="020B0604030504040204" pitchFamily="34" charset="-120"/>
              </a:rPr>
              <a:t>年</a:t>
            </a:r>
            <a:r>
              <a:rPr lang="en-US" altLang="zh-TW" sz="2200" b="1" dirty="0">
                <a:solidFill>
                  <a:prstClr val="black"/>
                </a:solidFill>
                <a:latin typeface="微軟正黑體" panose="020B0604030504040204" pitchFamily="34" charset="-120"/>
                <a:ea typeface="微軟正黑體" panose="020B0604030504040204" pitchFamily="34" charset="-120"/>
              </a:rPr>
              <a:t>3</a:t>
            </a:r>
            <a:r>
              <a:rPr lang="zh-TW" altLang="en-US" sz="2200" b="1" dirty="0">
                <a:solidFill>
                  <a:prstClr val="black"/>
                </a:solidFill>
                <a:latin typeface="微軟正黑體" panose="020B0604030504040204" pitchFamily="34" charset="-120"/>
                <a:ea typeface="微軟正黑體" panose="020B0604030504040204" pitchFamily="34" charset="-120"/>
              </a:rPr>
              <a:t>月</a:t>
            </a:r>
            <a:r>
              <a:rPr lang="en-US" altLang="zh-TW" sz="2200" b="1" dirty="0">
                <a:solidFill>
                  <a:prstClr val="black"/>
                </a:solidFill>
                <a:latin typeface="微軟正黑體" panose="020B0604030504040204" pitchFamily="34" charset="-120"/>
                <a:ea typeface="微軟正黑體" panose="020B0604030504040204" pitchFamily="34" charset="-120"/>
              </a:rPr>
              <a:t>11</a:t>
            </a:r>
            <a:r>
              <a:rPr lang="zh-TW" altLang="en-US" sz="2200" b="1" dirty="0">
                <a:solidFill>
                  <a:prstClr val="black"/>
                </a:solidFill>
                <a:latin typeface="微軟正黑體" panose="020B0604030504040204" pitchFamily="34" charset="-120"/>
                <a:ea typeface="微軟正黑體" panose="020B0604030504040204" pitchFamily="34" charset="-120"/>
              </a:rPr>
              <a:t>日檢送稅式支出評估報告予</a:t>
            </a:r>
            <a:r>
              <a:rPr lang="zh-TW" altLang="en-US" sz="2200" b="1" dirty="0">
                <a:solidFill>
                  <a:srgbClr val="FF0000"/>
                </a:solidFill>
                <a:latin typeface="微軟正黑體" panose="020B0604030504040204" pitchFamily="34" charset="-120"/>
                <a:ea typeface="微軟正黑體" panose="020B0604030504040204" pitchFamily="34" charset="-120"/>
              </a:rPr>
              <a:t>財政部</a:t>
            </a:r>
            <a:r>
              <a:rPr lang="zh-TW" altLang="en-US" sz="2200" b="1" dirty="0" smtClean="0">
                <a:solidFill>
                  <a:prstClr val="black"/>
                </a:solidFill>
                <a:latin typeface="微軟正黑體" panose="020B0604030504040204" pitchFamily="34" charset="-120"/>
                <a:ea typeface="微軟正黑體" panose="020B0604030504040204" pitchFamily="34" charset="-120"/>
              </a:rPr>
              <a:t>參考</a:t>
            </a: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p:txBody>
      </p:sp>
      <p:sp>
        <p:nvSpPr>
          <p:cNvPr id="15" name="矩形 51"/>
          <p:cNvSpPr>
            <a:spLocks noChangeArrowheads="1"/>
          </p:cNvSpPr>
          <p:nvPr/>
        </p:nvSpPr>
        <p:spPr bwMode="auto">
          <a:xfrm>
            <a:off x="4139951" y="4293096"/>
            <a:ext cx="42484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0" algn="just">
              <a:lnSpc>
                <a:spcPts val="2400"/>
              </a:lnSpc>
            </a:pPr>
            <a:r>
              <a:rPr lang="zh-TW" altLang="en-US" sz="2200" b="1" dirty="0" smtClean="0">
                <a:solidFill>
                  <a:prstClr val="black"/>
                </a:solidFill>
                <a:latin typeface="微軟正黑體" panose="020B0604030504040204" pitchFamily="34" charset="-120"/>
                <a:ea typeface="微軟正黑體" panose="020B0604030504040204" pitchFamily="34" charset="-120"/>
              </a:rPr>
              <a:t>金</a:t>
            </a:r>
            <a:r>
              <a:rPr lang="zh-TW" altLang="en-US" sz="2200" b="1" dirty="0">
                <a:solidFill>
                  <a:prstClr val="black"/>
                </a:solidFill>
                <a:latin typeface="微軟正黑體" panose="020B0604030504040204" pitchFamily="34" charset="-120"/>
                <a:ea typeface="微軟正黑體" panose="020B0604030504040204" pitchFamily="34" charset="-120"/>
              </a:rPr>
              <a:t>管會已於</a:t>
            </a:r>
            <a:r>
              <a:rPr lang="en-US" altLang="zh-TW" sz="2200" b="1" dirty="0">
                <a:solidFill>
                  <a:prstClr val="black"/>
                </a:solidFill>
                <a:latin typeface="微軟正黑體" panose="020B0604030504040204" pitchFamily="34" charset="-120"/>
                <a:ea typeface="微軟正黑體" panose="020B0604030504040204" pitchFamily="34" charset="-120"/>
              </a:rPr>
              <a:t>105</a:t>
            </a:r>
            <a:r>
              <a:rPr lang="zh-TW" altLang="en-US" sz="2200" b="1" dirty="0">
                <a:solidFill>
                  <a:prstClr val="black"/>
                </a:solidFill>
                <a:latin typeface="微軟正黑體" panose="020B0604030504040204" pitchFamily="34" charset="-120"/>
                <a:ea typeface="微軟正黑體" panose="020B0604030504040204" pitchFamily="34" charset="-120"/>
              </a:rPr>
              <a:t>年</a:t>
            </a:r>
            <a:r>
              <a:rPr lang="en-US" altLang="zh-TW" sz="2200" b="1" dirty="0">
                <a:solidFill>
                  <a:prstClr val="black"/>
                </a:solidFill>
                <a:latin typeface="微軟正黑體" panose="020B0604030504040204" pitchFamily="34" charset="-120"/>
                <a:ea typeface="微軟正黑體" panose="020B0604030504040204" pitchFamily="34" charset="-120"/>
              </a:rPr>
              <a:t>8</a:t>
            </a:r>
            <a:r>
              <a:rPr lang="zh-TW" altLang="en-US" sz="2200" b="1" dirty="0">
                <a:solidFill>
                  <a:prstClr val="black"/>
                </a:solidFill>
                <a:latin typeface="微軟正黑體" panose="020B0604030504040204" pitchFamily="34" charset="-120"/>
                <a:ea typeface="微軟正黑體" panose="020B0604030504040204" pitchFamily="34" charset="-120"/>
              </a:rPr>
              <a:t>月</a:t>
            </a:r>
            <a:r>
              <a:rPr lang="en-US" altLang="zh-TW" sz="2200" b="1" dirty="0">
                <a:solidFill>
                  <a:prstClr val="black"/>
                </a:solidFill>
                <a:latin typeface="微軟正黑體" panose="020B0604030504040204" pitchFamily="34" charset="-120"/>
                <a:ea typeface="微軟正黑體" panose="020B0604030504040204" pitchFamily="34" charset="-120"/>
              </a:rPr>
              <a:t>17</a:t>
            </a:r>
            <a:r>
              <a:rPr lang="zh-TW" altLang="en-US" sz="2200" b="1" dirty="0">
                <a:solidFill>
                  <a:prstClr val="black"/>
                </a:solidFill>
                <a:latin typeface="微軟正黑體" panose="020B0604030504040204" pitchFamily="34" charset="-120"/>
                <a:ea typeface="微軟正黑體" panose="020B0604030504040204" pitchFamily="34" charset="-120"/>
              </a:rPr>
              <a:t>日至</a:t>
            </a:r>
            <a:r>
              <a:rPr lang="zh-TW" altLang="en-US" sz="2200" b="1" dirty="0">
                <a:solidFill>
                  <a:srgbClr val="FF0000"/>
                </a:solidFill>
                <a:latin typeface="微軟正黑體" panose="020B0604030504040204" pitchFamily="34" charset="-120"/>
                <a:ea typeface="微軟正黑體" panose="020B0604030504040204" pitchFamily="34" charset="-120"/>
              </a:rPr>
              <a:t>財政部</a:t>
            </a:r>
            <a:r>
              <a:rPr lang="zh-TW" altLang="en-US" sz="2200" b="1" dirty="0">
                <a:solidFill>
                  <a:prstClr val="black"/>
                </a:solidFill>
                <a:latin typeface="微軟正黑體" panose="020B0604030504040204" pitchFamily="34" charset="-120"/>
                <a:ea typeface="微軟正黑體" panose="020B0604030504040204" pitchFamily="34" charset="-120"/>
              </a:rPr>
              <a:t>開會研商「證券交易稅條例」修正草案相關</a:t>
            </a:r>
            <a:r>
              <a:rPr lang="zh-TW" altLang="en-US" sz="2200" b="1" dirty="0" smtClean="0">
                <a:solidFill>
                  <a:prstClr val="black"/>
                </a:solidFill>
                <a:latin typeface="微軟正黑體" panose="020B0604030504040204" pitchFamily="34" charset="-120"/>
                <a:ea typeface="微軟正黑體" panose="020B0604030504040204" pitchFamily="34" charset="-120"/>
              </a:rPr>
              <a:t>事宜</a:t>
            </a:r>
            <a:endParaRPr lang="en-US" altLang="zh-TW"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54750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4101049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停</a:t>
            </a:r>
            <a:r>
              <a:rPr lang="zh-TW" altLang="en-US" sz="4000" b="1" dirty="0">
                <a:latin typeface="微軟正黑體" panose="020B0604030504040204" pitchFamily="34" charset="-120"/>
                <a:ea typeface="微軟正黑體" panose="020B0604030504040204" pitchFamily="34" charset="-120"/>
              </a:rPr>
              <a:t>徵</a:t>
            </a:r>
            <a:r>
              <a:rPr lang="zh-TW" altLang="en-US" sz="4000" b="1" dirty="0" smtClean="0">
                <a:latin typeface="微軟正黑體" panose="020B0604030504040204" pitchFamily="34" charset="-120"/>
                <a:ea typeface="微軟正黑體" panose="020B0604030504040204" pitchFamily="34" charset="-120"/>
              </a:rPr>
              <a:t>上市</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櫃</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債券</a:t>
            </a:r>
            <a:r>
              <a:rPr lang="en-US" altLang="zh-TW" sz="4000" b="1" dirty="0" smtClean="0">
                <a:latin typeface="微軟正黑體" panose="020B0604030504040204" pitchFamily="34" charset="-120"/>
                <a:ea typeface="微軟正黑體" panose="020B0604030504040204" pitchFamily="34" charset="-120"/>
              </a:rPr>
              <a:t>ETF</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交稅</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36</a:t>
            </a:fld>
            <a:endParaRPr lang="zh-TW" altLang="en-US"/>
          </a:p>
        </p:txBody>
      </p:sp>
    </p:spTree>
    <p:extLst>
      <p:ext uri="{BB962C8B-B14F-4D97-AF65-F5344CB8AC3E}">
        <p14:creationId xmlns:p14="http://schemas.microsoft.com/office/powerpoint/2010/main" val="3636948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noFill/>
        </p:spPr>
        <p:txBody>
          <a:bodyPr>
            <a:normAutofit/>
          </a:bodyPr>
          <a:lstStyle/>
          <a:p>
            <a:pPr>
              <a:buFont typeface="Wingdings" panose="05000000000000000000" pitchFamily="2" charset="2"/>
              <a:buChar char="n"/>
            </a:pPr>
            <a:r>
              <a:rPr lang="zh-TW" altLang="en-US" sz="2800" b="1" dirty="0" smtClean="0">
                <a:latin typeface="微軟正黑體" panose="020B0604030504040204" pitchFamily="34" charset="-120"/>
                <a:ea typeface="微軟正黑體" panose="020B0604030504040204" pitchFamily="34" charset="-120"/>
              </a:rPr>
              <a:t>預期效益</a:t>
            </a:r>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047308059"/>
              </p:ext>
            </p:extLst>
          </p:nvPr>
        </p:nvGraphicFramePr>
        <p:xfrm>
          <a:off x="467544" y="2060848"/>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停</a:t>
            </a:r>
            <a:r>
              <a:rPr lang="zh-TW" altLang="en-US" sz="4000" b="1" dirty="0">
                <a:latin typeface="微軟正黑體" panose="020B0604030504040204" pitchFamily="34" charset="-120"/>
                <a:ea typeface="微軟正黑體" panose="020B0604030504040204" pitchFamily="34" charset="-120"/>
              </a:rPr>
              <a:t>徵</a:t>
            </a:r>
            <a:r>
              <a:rPr lang="zh-TW" altLang="en-US" sz="4000" b="1" dirty="0" smtClean="0">
                <a:latin typeface="微軟正黑體" panose="020B0604030504040204" pitchFamily="34" charset="-120"/>
                <a:ea typeface="微軟正黑體" panose="020B0604030504040204" pitchFamily="34" charset="-120"/>
              </a:rPr>
              <a:t>上市</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櫃</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債券</a:t>
            </a:r>
            <a:r>
              <a:rPr lang="en-US" altLang="zh-TW" sz="4000" b="1" dirty="0" smtClean="0">
                <a:latin typeface="微軟正黑體" panose="020B0604030504040204" pitchFamily="34" charset="-120"/>
                <a:ea typeface="微軟正黑體" panose="020B0604030504040204" pitchFamily="34" charset="-120"/>
              </a:rPr>
              <a:t>ETF</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交稅</a:t>
            </a:r>
            <a:r>
              <a:rPr lang="en-US" altLang="zh-TW" sz="4000" b="1" dirty="0">
                <a:solidFill>
                  <a:prstClr val="black"/>
                </a:solidFill>
                <a:latin typeface="微軟正黑體" panose="020B0604030504040204" pitchFamily="34" charset="-120"/>
                <a:ea typeface="微軟正黑體" panose="020B0604030504040204" pitchFamily="34" charset="-120"/>
              </a:rPr>
              <a:t>(</a:t>
            </a:r>
            <a:r>
              <a:rPr lang="zh-TW" altLang="en-US" sz="4000" b="1" dirty="0">
                <a:solidFill>
                  <a:prstClr val="black"/>
                </a:solidFill>
                <a:latin typeface="微軟正黑體" panose="020B0604030504040204" pitchFamily="34" charset="-120"/>
                <a:ea typeface="微軟正黑體" panose="020B0604030504040204" pitchFamily="34" charset="-120"/>
              </a:rPr>
              <a:t>續</a:t>
            </a:r>
            <a:r>
              <a:rPr lang="en-US" altLang="zh-TW" sz="4000" b="1" dirty="0">
                <a:solidFill>
                  <a:prstClr val="black"/>
                </a:solidFill>
                <a:latin typeface="微軟正黑體" panose="020B0604030504040204" pitchFamily="34" charset="-120"/>
                <a:ea typeface="微軟正黑體" panose="020B0604030504040204" pitchFamily="34" charset="-120"/>
              </a:rPr>
              <a:t>)</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37</a:t>
            </a:fld>
            <a:endParaRPr lang="zh-TW" altLang="en-US"/>
          </a:p>
        </p:txBody>
      </p:sp>
    </p:spTree>
    <p:extLst>
      <p:ext uri="{BB962C8B-B14F-4D97-AF65-F5344CB8AC3E}">
        <p14:creationId xmlns:p14="http://schemas.microsoft.com/office/powerpoint/2010/main" val="3745402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1556793"/>
            <a:ext cx="8208912" cy="4569376"/>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圆角矩形 50"/>
          <p:cNvSpPr/>
          <p:nvPr/>
        </p:nvSpPr>
        <p:spPr bwMode="auto">
          <a:xfrm>
            <a:off x="544390" y="3968219"/>
            <a:ext cx="8060057" cy="1765037"/>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8" name="圆角矩形 50"/>
          <p:cNvSpPr/>
          <p:nvPr/>
        </p:nvSpPr>
        <p:spPr bwMode="auto">
          <a:xfrm>
            <a:off x="544390" y="2060848"/>
            <a:ext cx="8060057" cy="1763355"/>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9" name="椭圆 62"/>
          <p:cNvSpPr>
            <a:spLocks noChangeArrowheads="1"/>
          </p:cNvSpPr>
          <p:nvPr/>
        </p:nvSpPr>
        <p:spPr bwMode="auto">
          <a:xfrm>
            <a:off x="544390" y="2275189"/>
            <a:ext cx="3019498" cy="2954011"/>
          </a:xfrm>
          <a:prstGeom prst="ellipse">
            <a:avLst/>
          </a:prstGeom>
          <a:solidFill>
            <a:schemeClr val="bg1"/>
          </a:solidFill>
          <a:ln w="9525" algn="ctr">
            <a:solidFill>
              <a:schemeClr val="bg1"/>
            </a:solidFill>
            <a:round/>
            <a:headEnd/>
            <a:tailEnd/>
          </a:ln>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nvGrpSpPr>
          <p:cNvPr id="10" name="群組 9"/>
          <p:cNvGrpSpPr/>
          <p:nvPr/>
        </p:nvGrpSpPr>
        <p:grpSpPr>
          <a:xfrm>
            <a:off x="609982" y="2348880"/>
            <a:ext cx="2881898" cy="2818318"/>
            <a:chOff x="505520" y="1882799"/>
            <a:chExt cx="4156075" cy="4154487"/>
          </a:xfrm>
        </p:grpSpPr>
        <p:sp>
          <p:nvSpPr>
            <p:cNvPr id="11" name="椭圆 42"/>
            <p:cNvSpPr/>
            <p:nvPr/>
          </p:nvSpPr>
          <p:spPr bwMode="auto">
            <a:xfrm>
              <a:off x="505520" y="1882799"/>
              <a:ext cx="4156075" cy="4154487"/>
            </a:xfrm>
            <a:prstGeom prst="ellipse">
              <a:avLst/>
            </a:prstGeom>
            <a:solidFill>
              <a:srgbClr val="B28E40"/>
            </a:solidFill>
            <a:ln w="9525" cap="flat" cmpd="sng" algn="ctr">
              <a:solidFill>
                <a:srgbClr val="875D25"/>
              </a:solid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grpSp>
          <p:nvGrpSpPr>
            <p:cNvPr id="12" name="群組 11"/>
            <p:cNvGrpSpPr/>
            <p:nvPr/>
          </p:nvGrpSpPr>
          <p:grpSpPr>
            <a:xfrm>
              <a:off x="823020" y="2200299"/>
              <a:ext cx="3521075" cy="3519487"/>
              <a:chOff x="823020" y="2200299"/>
              <a:chExt cx="3521075" cy="3519487"/>
            </a:xfrm>
          </p:grpSpPr>
          <p:sp>
            <p:nvSpPr>
              <p:cNvPr id="13" name="椭圆 43"/>
              <p:cNvSpPr/>
              <p:nvPr/>
            </p:nvSpPr>
            <p:spPr bwMode="auto">
              <a:xfrm>
                <a:off x="823020" y="2200299"/>
                <a:ext cx="3521075" cy="3519487"/>
              </a:xfrm>
              <a:prstGeom prst="ellipse">
                <a:avLst/>
              </a:prstGeom>
              <a:solidFill>
                <a:srgbClr val="875D25"/>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sp>
            <p:nvSpPr>
              <p:cNvPr id="14" name="椭圆 105"/>
              <p:cNvSpPr>
                <a:spLocks noChangeArrowheads="1"/>
              </p:cNvSpPr>
              <p:nvPr/>
            </p:nvSpPr>
            <p:spPr bwMode="auto">
              <a:xfrm>
                <a:off x="972245" y="2349524"/>
                <a:ext cx="3222625" cy="322103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gr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14859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群組 17"/>
          <p:cNvGrpSpPr/>
          <p:nvPr/>
        </p:nvGrpSpPr>
        <p:grpSpPr>
          <a:xfrm>
            <a:off x="3491880" y="2492896"/>
            <a:ext cx="648072" cy="740524"/>
            <a:chOff x="3491880" y="2492896"/>
            <a:chExt cx="648072" cy="740524"/>
          </a:xfrm>
        </p:grpSpPr>
        <p:grpSp>
          <p:nvGrpSpPr>
            <p:cNvPr id="19" name="群組 18"/>
            <p:cNvGrpSpPr/>
            <p:nvPr/>
          </p:nvGrpSpPr>
          <p:grpSpPr>
            <a:xfrm>
              <a:off x="3491880" y="2492896"/>
              <a:ext cx="648072" cy="740524"/>
              <a:chOff x="3476979" y="1390609"/>
              <a:chExt cx="648072" cy="740524"/>
            </a:xfrm>
          </p:grpSpPr>
          <p:sp>
            <p:nvSpPr>
              <p:cNvPr id="21"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22"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20"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內容版面配置區 2"/>
          <p:cNvSpPr>
            <a:spLocks noGrp="1"/>
          </p:cNvSpPr>
          <p:nvPr>
            <p:ph idx="1"/>
          </p:nvPr>
        </p:nvSpPr>
        <p:spPr>
          <a:noFill/>
        </p:spPr>
        <p:txBody>
          <a:bodyPr/>
          <a:lstStyle/>
          <a:p>
            <a:pPr marL="342900" lvl="1" indent="-3429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跨</a:t>
            </a:r>
            <a:r>
              <a:rPr lang="zh-TW" altLang="en-US" b="1" dirty="0">
                <a:latin typeface="微軟正黑體" panose="020B0604030504040204" pitchFamily="34" charset="-120"/>
                <a:ea typeface="微軟正黑體" panose="020B0604030504040204" pitchFamily="34" charset="-120"/>
              </a:rPr>
              <a:t>部會協助</a:t>
            </a:r>
            <a:r>
              <a:rPr lang="zh-TW" altLang="en-US" b="1" dirty="0" smtClean="0">
                <a:latin typeface="微軟正黑體" panose="020B0604030504040204" pitchFamily="34" charset="-120"/>
                <a:ea typeface="微軟正黑體" panose="020B0604030504040204" pitchFamily="34" charset="-120"/>
              </a:rPr>
              <a:t>事項</a:t>
            </a:r>
            <a:endParaRPr lang="zh-TW" altLang="en-US" b="1"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3491880" y="4344660"/>
            <a:ext cx="648072" cy="740524"/>
            <a:chOff x="3491880" y="2492896"/>
            <a:chExt cx="648072" cy="740524"/>
          </a:xfrm>
        </p:grpSpPr>
        <p:grpSp>
          <p:nvGrpSpPr>
            <p:cNvPr id="24" name="群組 23"/>
            <p:cNvGrpSpPr/>
            <p:nvPr/>
          </p:nvGrpSpPr>
          <p:grpSpPr>
            <a:xfrm>
              <a:off x="3491880" y="2492896"/>
              <a:ext cx="648072" cy="740524"/>
              <a:chOff x="3476979" y="1390609"/>
              <a:chExt cx="648072" cy="740524"/>
            </a:xfrm>
          </p:grpSpPr>
          <p:sp>
            <p:nvSpPr>
              <p:cNvPr id="26" name="椭圆 52"/>
              <p:cNvSpPr/>
              <p:nvPr/>
            </p:nvSpPr>
            <p:spPr bwMode="auto">
              <a:xfrm rot="10800000">
                <a:off x="3518031" y="1556792"/>
                <a:ext cx="549913" cy="571498"/>
              </a:xfrm>
              <a:prstGeom prst="ellipse">
                <a:avLst/>
              </a:prstGeom>
              <a:solidFill>
                <a:srgbClr val="875D25"/>
              </a:solidFill>
              <a:ln w="57150" cap="flat" cmpd="sng" algn="ctr">
                <a:solidFill>
                  <a:srgbClr val="B28E40"/>
                </a:solidFill>
                <a:prstDash val="solid"/>
                <a:round/>
                <a:headEnd type="none" w="med" len="med"/>
                <a:tailEnd type="none" w="med" len="med"/>
              </a:ln>
              <a:effectLst/>
            </p:spPr>
            <p:txBody>
              <a:bodyPr/>
              <a:lstStyle/>
              <a:p>
                <a:pPr algn="ctr" fontAlgn="auto">
                  <a:spcBef>
                    <a:spcPts val="0"/>
                  </a:spcBef>
                  <a:spcAft>
                    <a:spcPts val="0"/>
                  </a:spcAft>
                  <a:defRPr/>
                </a:pPr>
                <a:endParaRPr lang="zh-CN" altLang="en-US">
                  <a:solidFill>
                    <a:srgbClr val="875D25"/>
                  </a:solidFill>
                  <a:latin typeface="+mn-lt"/>
                  <a:ea typeface="方正姚体" pitchFamily="2" charset="-122"/>
                </a:endParaRPr>
              </a:p>
            </p:txBody>
          </p:sp>
          <p:sp>
            <p:nvSpPr>
              <p:cNvPr id="27" name="矩形 24"/>
              <p:cNvSpPr>
                <a:spLocks noChangeArrowheads="1"/>
              </p:cNvSpPr>
              <p:nvPr/>
            </p:nvSpPr>
            <p:spPr bwMode="auto">
              <a:xfrm>
                <a:off x="3476979" y="1390609"/>
                <a:ext cx="64807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lnSpc>
                    <a:spcPct val="150000"/>
                  </a:lnSpc>
                </a:pP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grpSp>
        <p:pic>
          <p:nvPicPr>
            <p:cNvPr id="25"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391" y="2708920"/>
              <a:ext cx="507553" cy="49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停</a:t>
            </a:r>
            <a:r>
              <a:rPr lang="zh-TW" altLang="en-US" sz="4000" b="1" dirty="0">
                <a:latin typeface="微軟正黑體" panose="020B0604030504040204" pitchFamily="34" charset="-120"/>
                <a:ea typeface="微軟正黑體" panose="020B0604030504040204" pitchFamily="34" charset="-120"/>
              </a:rPr>
              <a:t>徵</a:t>
            </a:r>
            <a:r>
              <a:rPr lang="zh-TW" altLang="en-US" sz="4000" b="1" dirty="0" smtClean="0">
                <a:latin typeface="微軟正黑體" panose="020B0604030504040204" pitchFamily="34" charset="-120"/>
                <a:ea typeface="微軟正黑體" panose="020B0604030504040204" pitchFamily="34" charset="-120"/>
              </a:rPr>
              <a:t>上市</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櫃</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債券</a:t>
            </a:r>
            <a:r>
              <a:rPr lang="en-US" altLang="zh-TW" sz="4000" b="1" dirty="0" smtClean="0">
                <a:latin typeface="微軟正黑體" panose="020B0604030504040204" pitchFamily="34" charset="-120"/>
                <a:ea typeface="微軟正黑體" panose="020B0604030504040204" pitchFamily="34" charset="-120"/>
              </a:rPr>
              <a:t>ETF</a:t>
            </a:r>
            <a:r>
              <a:rPr lang="zh-TW" altLang="en-US" sz="4000" b="1" dirty="0" smtClean="0">
                <a:latin typeface="微軟正黑體" panose="020B0604030504040204" pitchFamily="34" charset="-120"/>
                <a:ea typeface="微軟正黑體" panose="020B0604030504040204" pitchFamily="34" charset="-120"/>
              </a:rPr>
              <a:t>證</a:t>
            </a:r>
            <a:r>
              <a:rPr lang="zh-TW" altLang="en-US" sz="4000" b="1" dirty="0">
                <a:latin typeface="微軟正黑體" panose="020B0604030504040204" pitchFamily="34" charset="-120"/>
                <a:ea typeface="微軟正黑體" panose="020B0604030504040204" pitchFamily="34" charset="-120"/>
              </a:rPr>
              <a:t>交稅</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續</a:t>
            </a:r>
            <a:r>
              <a:rPr lang="en-US" altLang="zh-TW" sz="4000" b="1" dirty="0">
                <a:latin typeface="微軟正黑體" panose="020B0604030504040204" pitchFamily="34" charset="-120"/>
                <a:ea typeface="微軟正黑體" panose="020B0604030504040204" pitchFamily="34" charset="-120"/>
              </a:rPr>
              <a:t>)</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38</a:t>
            </a:fld>
            <a:endParaRPr lang="zh-TW" altLang="en-US"/>
          </a:p>
        </p:txBody>
      </p:sp>
      <p:sp>
        <p:nvSpPr>
          <p:cNvPr id="17" name="矩形 16"/>
          <p:cNvSpPr/>
          <p:nvPr/>
        </p:nvSpPr>
        <p:spPr>
          <a:xfrm>
            <a:off x="4139951" y="2587551"/>
            <a:ext cx="4248473" cy="769441"/>
          </a:xfrm>
          <a:prstGeom prst="rect">
            <a:avLst/>
          </a:prstGeom>
        </p:spPr>
        <p:txBody>
          <a:bodyPr wrap="square">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金</a:t>
            </a:r>
            <a:r>
              <a:rPr lang="zh-TW" altLang="en-US" sz="2200" b="1" dirty="0">
                <a:solidFill>
                  <a:prstClr val="black"/>
                </a:solidFill>
                <a:latin typeface="微軟正黑體" panose="020B0604030504040204" pitchFamily="34" charset="-120"/>
                <a:ea typeface="微軟正黑體" panose="020B0604030504040204" pitchFamily="34" charset="-120"/>
              </a:rPr>
              <a:t>管會已於</a:t>
            </a:r>
            <a:r>
              <a:rPr lang="en-US" altLang="zh-TW" sz="2200" b="1" dirty="0">
                <a:solidFill>
                  <a:prstClr val="black"/>
                </a:solidFill>
                <a:latin typeface="微軟正黑體" panose="020B0604030504040204" pitchFamily="34" charset="-120"/>
                <a:ea typeface="微軟正黑體" panose="020B0604030504040204" pitchFamily="34" charset="-120"/>
              </a:rPr>
              <a:t>105</a:t>
            </a:r>
            <a:r>
              <a:rPr lang="zh-TW" altLang="en-US" sz="2200" b="1" dirty="0">
                <a:solidFill>
                  <a:prstClr val="black"/>
                </a:solidFill>
                <a:latin typeface="微軟正黑體" panose="020B0604030504040204" pitchFamily="34" charset="-120"/>
                <a:ea typeface="微軟正黑體" panose="020B0604030504040204" pitchFamily="34" charset="-120"/>
              </a:rPr>
              <a:t>年</a:t>
            </a:r>
            <a:r>
              <a:rPr lang="en-US" altLang="zh-TW" sz="2200" b="1" dirty="0">
                <a:solidFill>
                  <a:prstClr val="black"/>
                </a:solidFill>
                <a:latin typeface="微軟正黑體" panose="020B0604030504040204" pitchFamily="34" charset="-120"/>
                <a:ea typeface="微軟正黑體" panose="020B0604030504040204" pitchFamily="34" charset="-120"/>
              </a:rPr>
              <a:t>6</a:t>
            </a:r>
            <a:r>
              <a:rPr lang="zh-TW" altLang="en-US" sz="2200" b="1" dirty="0">
                <a:solidFill>
                  <a:prstClr val="black"/>
                </a:solidFill>
                <a:latin typeface="微軟正黑體" panose="020B0604030504040204" pitchFamily="34" charset="-120"/>
                <a:ea typeface="微軟正黑體" panose="020B0604030504040204" pitchFamily="34" charset="-120"/>
              </a:rPr>
              <a:t>月</a:t>
            </a:r>
            <a:r>
              <a:rPr lang="en-US" altLang="zh-TW" sz="2200" b="1" dirty="0">
                <a:solidFill>
                  <a:prstClr val="black"/>
                </a:solidFill>
                <a:latin typeface="微軟正黑體" panose="020B0604030504040204" pitchFamily="34" charset="-120"/>
                <a:ea typeface="微軟正黑體" panose="020B0604030504040204" pitchFamily="34" charset="-120"/>
              </a:rPr>
              <a:t>16</a:t>
            </a:r>
            <a:r>
              <a:rPr lang="zh-TW" altLang="en-US" sz="2200" b="1" dirty="0">
                <a:solidFill>
                  <a:prstClr val="black"/>
                </a:solidFill>
                <a:latin typeface="微軟正黑體" panose="020B0604030504040204" pitchFamily="34" charset="-120"/>
                <a:ea typeface="微軟正黑體" panose="020B0604030504040204" pitchFamily="34" charset="-120"/>
              </a:rPr>
              <a:t>日檢送稅式支出評估報告予</a:t>
            </a:r>
            <a:r>
              <a:rPr lang="zh-TW" altLang="en-US" sz="2200" b="1" dirty="0">
                <a:solidFill>
                  <a:srgbClr val="FF0000"/>
                </a:solidFill>
                <a:latin typeface="微軟正黑體" panose="020B0604030504040204" pitchFamily="34" charset="-120"/>
                <a:ea typeface="微軟正黑體" panose="020B0604030504040204" pitchFamily="34" charset="-120"/>
              </a:rPr>
              <a:t>財政部</a:t>
            </a:r>
            <a:r>
              <a:rPr lang="zh-TW" altLang="en-US" sz="2200" b="1" dirty="0" smtClean="0">
                <a:solidFill>
                  <a:prstClr val="black"/>
                </a:solidFill>
                <a:latin typeface="微軟正黑體" panose="020B0604030504040204" pitchFamily="34" charset="-120"/>
                <a:ea typeface="微軟正黑體" panose="020B0604030504040204" pitchFamily="34" charset="-120"/>
              </a:rPr>
              <a:t>參考</a:t>
            </a:r>
            <a:endParaRPr lang="en-US" altLang="zh-TW" sz="2200" b="1" dirty="0" smtClean="0">
              <a:solidFill>
                <a:prstClr val="black"/>
              </a:solidFill>
              <a:latin typeface="微軟正黑體" panose="020B0604030504040204" pitchFamily="34" charset="-120"/>
              <a:ea typeface="微軟正黑體" panose="020B0604030504040204" pitchFamily="34" charset="-120"/>
            </a:endParaRPr>
          </a:p>
        </p:txBody>
      </p:sp>
      <p:sp>
        <p:nvSpPr>
          <p:cNvPr id="15" name="矩形 51"/>
          <p:cNvSpPr>
            <a:spLocks noChangeArrowheads="1"/>
          </p:cNvSpPr>
          <p:nvPr/>
        </p:nvSpPr>
        <p:spPr bwMode="auto">
          <a:xfrm>
            <a:off x="4139952" y="4293096"/>
            <a:ext cx="42484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just">
              <a:lnSpc>
                <a:spcPts val="2400"/>
              </a:lnSpc>
            </a:pPr>
            <a:r>
              <a:rPr lang="zh-TW" altLang="en-US" sz="2200" b="1" dirty="0" smtClean="0">
                <a:solidFill>
                  <a:prstClr val="black"/>
                </a:solidFill>
                <a:latin typeface="微軟正黑體" panose="020B0604030504040204" pitchFamily="34" charset="-120"/>
                <a:ea typeface="微軟正黑體" panose="020B0604030504040204" pitchFamily="34" charset="-120"/>
              </a:rPr>
              <a:t>金</a:t>
            </a:r>
            <a:r>
              <a:rPr lang="zh-TW" altLang="en-US" sz="2200" b="1" dirty="0">
                <a:solidFill>
                  <a:prstClr val="black"/>
                </a:solidFill>
                <a:latin typeface="微軟正黑體" panose="020B0604030504040204" pitchFamily="34" charset="-120"/>
                <a:ea typeface="微軟正黑體" panose="020B0604030504040204" pitchFamily="34" charset="-120"/>
              </a:rPr>
              <a:t>管會已於</a:t>
            </a:r>
            <a:r>
              <a:rPr lang="en-US" altLang="zh-TW" sz="2200" b="1" dirty="0">
                <a:solidFill>
                  <a:prstClr val="black"/>
                </a:solidFill>
                <a:latin typeface="微軟正黑體" panose="020B0604030504040204" pitchFamily="34" charset="-120"/>
                <a:ea typeface="微軟正黑體" panose="020B0604030504040204" pitchFamily="34" charset="-120"/>
              </a:rPr>
              <a:t>105</a:t>
            </a:r>
            <a:r>
              <a:rPr lang="zh-TW" altLang="en-US" sz="2200" b="1" dirty="0">
                <a:solidFill>
                  <a:prstClr val="black"/>
                </a:solidFill>
                <a:latin typeface="微軟正黑體" panose="020B0604030504040204" pitchFamily="34" charset="-120"/>
                <a:ea typeface="微軟正黑體" panose="020B0604030504040204" pitchFamily="34" charset="-120"/>
              </a:rPr>
              <a:t>年</a:t>
            </a:r>
            <a:r>
              <a:rPr lang="en-US" altLang="zh-TW" sz="2200" b="1" dirty="0">
                <a:solidFill>
                  <a:prstClr val="black"/>
                </a:solidFill>
                <a:latin typeface="微軟正黑體" panose="020B0604030504040204" pitchFamily="34" charset="-120"/>
                <a:ea typeface="微軟正黑體" panose="020B0604030504040204" pitchFamily="34" charset="-120"/>
              </a:rPr>
              <a:t>8</a:t>
            </a:r>
            <a:r>
              <a:rPr lang="zh-TW" altLang="en-US" sz="2200" b="1" dirty="0">
                <a:solidFill>
                  <a:prstClr val="black"/>
                </a:solidFill>
                <a:latin typeface="微軟正黑體" panose="020B0604030504040204" pitchFamily="34" charset="-120"/>
                <a:ea typeface="微軟正黑體" panose="020B0604030504040204" pitchFamily="34" charset="-120"/>
              </a:rPr>
              <a:t>月</a:t>
            </a:r>
            <a:r>
              <a:rPr lang="en-US" altLang="zh-TW" sz="2200" b="1" dirty="0">
                <a:solidFill>
                  <a:prstClr val="black"/>
                </a:solidFill>
                <a:latin typeface="微軟正黑體" panose="020B0604030504040204" pitchFamily="34" charset="-120"/>
                <a:ea typeface="微軟正黑體" panose="020B0604030504040204" pitchFamily="34" charset="-120"/>
              </a:rPr>
              <a:t>4</a:t>
            </a:r>
            <a:r>
              <a:rPr lang="zh-TW" altLang="en-US" sz="2200" b="1" dirty="0">
                <a:solidFill>
                  <a:prstClr val="black"/>
                </a:solidFill>
                <a:latin typeface="微軟正黑體" panose="020B0604030504040204" pitchFamily="34" charset="-120"/>
                <a:ea typeface="微軟正黑體" panose="020B0604030504040204" pitchFamily="34" charset="-120"/>
              </a:rPr>
              <a:t>日及</a:t>
            </a:r>
            <a:r>
              <a:rPr lang="en-US" altLang="zh-TW" sz="2200" b="1" dirty="0">
                <a:solidFill>
                  <a:prstClr val="black"/>
                </a:solidFill>
                <a:latin typeface="微軟正黑體" panose="020B0604030504040204" pitchFamily="34" charset="-120"/>
                <a:ea typeface="微軟正黑體" panose="020B0604030504040204" pitchFamily="34" charset="-120"/>
              </a:rPr>
              <a:t>8</a:t>
            </a:r>
            <a:r>
              <a:rPr lang="zh-TW" altLang="en-US" sz="2200" b="1" dirty="0">
                <a:solidFill>
                  <a:prstClr val="black"/>
                </a:solidFill>
                <a:latin typeface="微軟正黑體" panose="020B0604030504040204" pitchFamily="34" charset="-120"/>
                <a:ea typeface="微軟正黑體" panose="020B0604030504040204" pitchFamily="34" charset="-120"/>
              </a:rPr>
              <a:t>月</a:t>
            </a:r>
            <a:r>
              <a:rPr lang="en-US" altLang="zh-TW" sz="2200" b="1" dirty="0">
                <a:solidFill>
                  <a:prstClr val="black"/>
                </a:solidFill>
                <a:latin typeface="微軟正黑體" panose="020B0604030504040204" pitchFamily="34" charset="-120"/>
                <a:ea typeface="微軟正黑體" panose="020B0604030504040204" pitchFamily="34" charset="-120"/>
              </a:rPr>
              <a:t>17</a:t>
            </a:r>
            <a:r>
              <a:rPr lang="zh-TW" altLang="en-US" sz="2200" b="1" dirty="0">
                <a:solidFill>
                  <a:prstClr val="black"/>
                </a:solidFill>
                <a:latin typeface="微軟正黑體" panose="020B0604030504040204" pitchFamily="34" charset="-120"/>
                <a:ea typeface="微軟正黑體" panose="020B0604030504040204" pitchFamily="34" charset="-120"/>
              </a:rPr>
              <a:t>日至</a:t>
            </a:r>
            <a:r>
              <a:rPr lang="zh-TW" altLang="en-US" sz="2200" b="1" dirty="0">
                <a:solidFill>
                  <a:srgbClr val="FF0000"/>
                </a:solidFill>
                <a:latin typeface="微軟正黑體" panose="020B0604030504040204" pitchFamily="34" charset="-120"/>
                <a:ea typeface="微軟正黑體" panose="020B0604030504040204" pitchFamily="34" charset="-120"/>
              </a:rPr>
              <a:t>財政部</a:t>
            </a:r>
            <a:r>
              <a:rPr lang="zh-TW" altLang="en-US" sz="2200" b="1" dirty="0">
                <a:solidFill>
                  <a:prstClr val="black"/>
                </a:solidFill>
                <a:latin typeface="微軟正黑體" panose="020B0604030504040204" pitchFamily="34" charset="-120"/>
                <a:ea typeface="微軟正黑體" panose="020B0604030504040204" pitchFamily="34" charset="-120"/>
              </a:rPr>
              <a:t>開會研商「證券交易稅條例」修正草案相關</a:t>
            </a:r>
            <a:r>
              <a:rPr lang="zh-TW" altLang="en-US" sz="2200" b="1" dirty="0" smtClean="0">
                <a:solidFill>
                  <a:prstClr val="black"/>
                </a:solidFill>
                <a:latin typeface="微軟正黑體" panose="020B0604030504040204" pitchFamily="34" charset="-120"/>
                <a:ea typeface="微軟正黑體" panose="020B0604030504040204" pitchFamily="34" charset="-120"/>
              </a:rPr>
              <a:t>事宜</a:t>
            </a:r>
            <a:endParaRPr lang="en-US" altLang="zh-TW"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0762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27742291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457200" y="476672"/>
            <a:ext cx="8229600" cy="940966"/>
          </a:xfrm>
        </p:spPr>
        <p:txBody>
          <a:bodyPr>
            <a:noAutofit/>
          </a:bodyPr>
          <a:lstStyle/>
          <a:p>
            <a:pPr lvl="0"/>
            <a:r>
              <a:rPr lang="zh-TW" altLang="en-US" sz="4000" b="1" dirty="0">
                <a:latin typeface="微軟正黑體" panose="020B0604030504040204" pitchFamily="34" charset="-120"/>
                <a:ea typeface="微軟正黑體" panose="020B0604030504040204" pitchFamily="34" charset="-120"/>
              </a:rPr>
              <a:t>開放大陸地區投資人及在臺陸資投資事業投資基金及外幣</a:t>
            </a:r>
            <a:r>
              <a:rPr lang="zh-TW" altLang="en-US" sz="4000" b="1" dirty="0" smtClean="0">
                <a:latin typeface="微軟正黑體" panose="020B0604030504040204" pitchFamily="34" charset="-120"/>
                <a:ea typeface="微軟正黑體" panose="020B0604030504040204" pitchFamily="34" charset="-120"/>
              </a:rPr>
              <a:t>債券</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39</a:t>
            </a:fld>
            <a:endParaRPr lang="zh-TW" altLang="en-US"/>
          </a:p>
        </p:txBody>
      </p:sp>
    </p:spTree>
    <p:extLst>
      <p:ext uri="{BB962C8B-B14F-4D97-AF65-F5344CB8AC3E}">
        <p14:creationId xmlns:p14="http://schemas.microsoft.com/office/powerpoint/2010/main" val="260154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1629073"/>
            <a:ext cx="8208912" cy="4464223"/>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金管</a:t>
            </a:r>
            <a:r>
              <a:rPr lang="zh-TW" altLang="en-US" sz="4000" b="1" dirty="0" smtClean="0">
                <a:latin typeface="微軟正黑體" panose="020B0604030504040204" pitchFamily="34" charset="-120"/>
                <a:ea typeface="微軟正黑體" panose="020B0604030504040204" pitchFamily="34" charset="-120"/>
              </a:rPr>
              <a:t>會近期之</a:t>
            </a:r>
            <a:r>
              <a:rPr lang="zh-TW" altLang="en-US" sz="4000" b="1" dirty="0">
                <a:latin typeface="微軟正黑體" pitchFamily="34" charset="-120"/>
                <a:ea typeface="微軟正黑體" panose="020B0604030504040204" pitchFamily="34" charset="-120"/>
              </a:rPr>
              <a:t>施政</a:t>
            </a:r>
            <a:r>
              <a:rPr lang="zh-TW" altLang="en-US" sz="4000" b="1" dirty="0" smtClean="0">
                <a:latin typeface="微軟正黑體" pitchFamily="34" charset="-120"/>
                <a:ea typeface="微軟正黑體" panose="020B0604030504040204" pitchFamily="34" charset="-120"/>
              </a:rPr>
              <a:t>成效</a:t>
            </a:r>
            <a:endParaRPr lang="zh-TW" altLang="en-US" sz="4000" dirty="0"/>
          </a:p>
        </p:txBody>
      </p:sp>
      <p:sp>
        <p:nvSpPr>
          <p:cNvPr id="3" name="內容版面配置區 2"/>
          <p:cNvSpPr>
            <a:spLocks noGrp="1"/>
          </p:cNvSpPr>
          <p:nvPr>
            <p:ph idx="1"/>
          </p:nvPr>
        </p:nvSpPr>
        <p:spPr>
          <a:xfrm>
            <a:off x="457200" y="1600206"/>
            <a:ext cx="8507288" cy="4525963"/>
          </a:xfrm>
        </p:spPr>
        <p:txBody>
          <a:bodyPr>
            <a:noAutofit/>
          </a:bodyPr>
          <a:lstStyle/>
          <a:p>
            <a:pPr marL="0" lvl="0" indent="0">
              <a:buNone/>
            </a:pPr>
            <a:endParaRPr lang="en-US" altLang="zh-TW" sz="2200" b="1" dirty="0" smtClean="0">
              <a:solidFill>
                <a:srgbClr val="875D25"/>
              </a:solidFill>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檢討</a:t>
            </a:r>
            <a:r>
              <a:rPr lang="zh-TW" altLang="zh-TW" sz="2200" dirty="0">
                <a:latin typeface="微軟正黑體" panose="020B0604030504040204" pitchFamily="34" charset="-120"/>
                <a:ea typeface="微軟正黑體" panose="020B0604030504040204" pitchFamily="34" charset="-120"/>
              </a:rPr>
              <a:t>保險風險資本額</a:t>
            </a:r>
            <a:r>
              <a:rPr lang="zh-TW" altLang="zh-TW" sz="2200" dirty="0" smtClean="0">
                <a:latin typeface="微軟正黑體" panose="020B0604030504040204" pitchFamily="34" charset="-120"/>
                <a:ea typeface="微軟正黑體" panose="020B0604030504040204" pitchFamily="34" charset="-120"/>
              </a:rPr>
              <a:t>制度</a:t>
            </a:r>
            <a:r>
              <a:rPr lang="zh-TW" altLang="en-US" sz="2200" dirty="0" smtClean="0">
                <a:latin typeface="微軟正黑體" panose="020B0604030504040204" pitchFamily="34" charset="-120"/>
                <a:ea typeface="微軟正黑體" panose="020B0604030504040204" pitchFamily="34" charset="-120"/>
              </a:rPr>
              <a:t>，導引保險業資金投資國內資本市場</a:t>
            </a:r>
            <a:endParaRPr lang="en-US" altLang="zh-TW"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鬆綁</a:t>
            </a:r>
            <a:r>
              <a:rPr lang="zh-TW" altLang="zh-TW" sz="2200" dirty="0">
                <a:latin typeface="微軟正黑體" panose="020B0604030504040204" pitchFamily="34" charset="-120"/>
                <a:ea typeface="微軟正黑體" panose="020B0604030504040204" pitchFamily="34" charset="-120"/>
              </a:rPr>
              <a:t>上市櫃公司併購</a:t>
            </a:r>
            <a:r>
              <a:rPr lang="zh-TW" altLang="zh-TW" sz="2200" dirty="0" smtClean="0">
                <a:latin typeface="微軟正黑體" panose="020B0604030504040204" pitchFamily="34" charset="-120"/>
                <a:ea typeface="微軟正黑體" panose="020B0604030504040204" pitchFamily="34" charset="-120"/>
              </a:rPr>
              <a:t>規範</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提升</a:t>
            </a:r>
            <a:r>
              <a:rPr lang="zh-TW" altLang="zh-TW" sz="2200" dirty="0">
                <a:latin typeface="微軟正黑體" panose="020B0604030504040204" pitchFamily="34" charset="-120"/>
                <a:ea typeface="微軟正黑體" panose="020B0604030504040204" pitchFamily="34" charset="-120"/>
              </a:rPr>
              <a:t>產業</a:t>
            </a:r>
            <a:r>
              <a:rPr lang="zh-TW" altLang="zh-TW" sz="2200" dirty="0" smtClean="0">
                <a:latin typeface="微軟正黑體" panose="020B0604030504040204" pitchFamily="34" charset="-120"/>
                <a:ea typeface="微軟正黑體" panose="020B0604030504040204" pitchFamily="34" charset="-120"/>
              </a:rPr>
              <a:t>競爭力</a:t>
            </a:r>
            <a:endParaRPr lang="zh-TW" altLang="zh-TW" sz="2200" dirty="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建置基金網路銷售</a:t>
            </a:r>
            <a:r>
              <a:rPr lang="zh-TW" altLang="zh-TW" sz="2200" dirty="0" smtClean="0">
                <a:latin typeface="微軟正黑體" panose="020B0604030504040204" pitchFamily="34" charset="-120"/>
                <a:ea typeface="微軟正黑體" panose="020B0604030504040204" pitchFamily="34" charset="-120"/>
              </a:rPr>
              <a:t>平台</a:t>
            </a:r>
            <a:r>
              <a:rPr lang="zh-TW" altLang="en-US" sz="2200" dirty="0" smtClean="0">
                <a:latin typeface="微軟正黑體" panose="020B0604030504040204" pitchFamily="34" charset="-120"/>
                <a:ea typeface="微軟正黑體" panose="020B0604030504040204" pitchFamily="34" charset="-120"/>
              </a:rPr>
              <a:t>，提供民眾便捷投資管道</a:t>
            </a:r>
            <a:endParaRPr lang="zh-TW" altLang="zh-TW" sz="2200" dirty="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a:latin typeface="微軟正黑體" panose="020B0604030504040204" pitchFamily="34" charset="-120"/>
                <a:ea typeface="微軟正黑體" panose="020B0604030504040204" pitchFamily="34" charset="-120"/>
              </a:rPr>
              <a:t>建置雙幣交易</a:t>
            </a:r>
            <a:r>
              <a:rPr lang="zh-TW" altLang="zh-TW" sz="2200" dirty="0" smtClean="0">
                <a:latin typeface="微軟正黑體" panose="020B0604030504040204" pitchFamily="34" charset="-120"/>
                <a:ea typeface="微軟正黑體" panose="020B0604030504040204" pitchFamily="34" charset="-120"/>
              </a:rPr>
              <a:t>作業系統</a:t>
            </a:r>
            <a:r>
              <a:rPr lang="zh-TW" altLang="en-US" sz="2200" dirty="0" smtClean="0">
                <a:latin typeface="微軟正黑體" panose="020B0604030504040204" pitchFamily="34" charset="-120"/>
                <a:ea typeface="微軟正黑體" panose="020B0604030504040204" pitchFamily="34" charset="-120"/>
              </a:rPr>
              <a:t>，有效活絡</a:t>
            </a:r>
            <a:r>
              <a:rPr lang="en-US" altLang="zh-TW" sz="2200" dirty="0" smtClean="0">
                <a:latin typeface="微軟正黑體" panose="020B0604030504040204" pitchFamily="34" charset="-120"/>
                <a:ea typeface="微軟正黑體" panose="020B0604030504040204" pitchFamily="34" charset="-120"/>
              </a:rPr>
              <a:t>ETF</a:t>
            </a:r>
            <a:r>
              <a:rPr lang="zh-TW" altLang="en-US" sz="2200" dirty="0" smtClean="0">
                <a:latin typeface="微軟正黑體" panose="020B0604030504040204" pitchFamily="34" charset="-120"/>
                <a:ea typeface="微軟正黑體" panose="020B0604030504040204" pitchFamily="34" charset="-120"/>
              </a:rPr>
              <a:t>市場</a:t>
            </a:r>
            <a:endParaRPr lang="zh-TW" altLang="zh-TW" sz="2200" dirty="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國際首</a:t>
            </a:r>
            <a:r>
              <a:rPr lang="zh-TW" altLang="en-US" sz="2200" dirty="0" smtClean="0">
                <a:latin typeface="微軟正黑體" panose="020B0604030504040204" pitchFamily="34" charset="-120"/>
                <a:ea typeface="微軟正黑體" panose="020B0604030504040204" pitchFamily="34" charset="-120"/>
              </a:rPr>
              <a:t>檔</a:t>
            </a:r>
            <a:r>
              <a:rPr lang="zh-TW" altLang="zh-TW" sz="2200" dirty="0" smtClean="0">
                <a:latin typeface="微軟正黑體" panose="020B0604030504040204" pitchFamily="34" charset="-120"/>
                <a:ea typeface="微軟正黑體" panose="020B0604030504040204" pitchFamily="34" charset="-120"/>
              </a:rPr>
              <a:t>美元</a:t>
            </a:r>
            <a:r>
              <a:rPr lang="zh-TW" altLang="zh-TW" sz="2200" dirty="0">
                <a:latin typeface="微軟正黑體" panose="020B0604030504040204" pitchFamily="34" charset="-120"/>
                <a:ea typeface="微軟正黑體" panose="020B0604030504040204" pitchFamily="34" charset="-120"/>
              </a:rPr>
              <a:t>兌人民幣即期匯率選擇權商品</a:t>
            </a:r>
            <a:r>
              <a:rPr lang="zh-TW" altLang="zh-TW" sz="2200" dirty="0" smtClean="0">
                <a:latin typeface="微軟正黑體" panose="020B0604030504040204" pitchFamily="34" charset="-120"/>
                <a:ea typeface="微軟正黑體" panose="020B0604030504040204" pitchFamily="34" charset="-120"/>
              </a:rPr>
              <a:t>上市</a:t>
            </a:r>
            <a:endParaRPr lang="zh-TW" altLang="en-US"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開辦</a:t>
            </a:r>
            <a:r>
              <a:rPr lang="zh-TW" altLang="en-US" sz="2200" dirty="0" smtClean="0">
                <a:latin typeface="微軟正黑體" panose="020B0604030504040204" pitchFamily="34" charset="-120"/>
                <a:ea typeface="微軟正黑體" panose="020B0604030504040204" pitchFamily="34" charset="-120"/>
              </a:rPr>
              <a:t>具外溢效果之</a:t>
            </a:r>
            <a:r>
              <a:rPr lang="zh-TW" altLang="zh-TW" sz="2200" dirty="0" smtClean="0">
                <a:latin typeface="微軟正黑體" panose="020B0604030504040204" pitchFamily="34" charset="-120"/>
                <a:ea typeface="微軟正黑體" panose="020B0604030504040204" pitchFamily="34" charset="-120"/>
              </a:rPr>
              <a:t>實物給付健康管理保險商品</a:t>
            </a:r>
            <a:endParaRPr lang="en-US" altLang="zh-TW"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完成全面性死亡除戶通報作業，主動提供民眾保險理賠服務</a:t>
            </a:r>
            <a:endParaRPr lang="en-US" altLang="zh-TW"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適度調降個人傷害保險費率或提高保障金額</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減輕民眾負擔</a:t>
            </a:r>
            <a:endParaRPr lang="en-US" altLang="zh-TW"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協助調降學生就學貸款利率</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及促成學生團體保險順利決標</a:t>
            </a:r>
            <a:endParaRPr lang="en-US" altLang="zh-TW" sz="2200" dirty="0" smtClean="0">
              <a:latin typeface="微軟正黑體" panose="020B0604030504040204" pitchFamily="34" charset="-120"/>
              <a:ea typeface="微軟正黑體" panose="020B0604030504040204" pitchFamily="34" charset="-120"/>
            </a:endParaRPr>
          </a:p>
          <a:p>
            <a:pPr lvl="0">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推動產學合作實習計畫</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增加青年就業</a:t>
            </a:r>
            <a:endParaRPr lang="zh-TW" altLang="en-US" sz="2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a:t>
            </a:fld>
            <a:endParaRPr lang="zh-TW" altLang="en-US"/>
          </a:p>
        </p:txBody>
      </p:sp>
      <p:sp>
        <p:nvSpPr>
          <p:cNvPr id="7" name="圓角矩形 6"/>
          <p:cNvSpPr/>
          <p:nvPr/>
        </p:nvSpPr>
        <p:spPr>
          <a:xfrm>
            <a:off x="474803" y="1556792"/>
            <a:ext cx="8201653" cy="468052"/>
          </a:xfrm>
          <a:prstGeom prst="round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itchFamily="34" charset="-120"/>
                <a:ea typeface="微軟正黑體" panose="020B0604030504040204" pitchFamily="34" charset="-120"/>
              </a:rPr>
              <a:t>執政百日之施政成效</a:t>
            </a:r>
            <a:endParaRPr lang="zh-TW" altLang="en-US" sz="2800" b="1" dirty="0">
              <a:solidFill>
                <a:schemeClr val="bg1"/>
              </a:solidFill>
              <a:latin typeface="微軟正黑體" pitchFamily="34" charset="-120"/>
              <a:ea typeface="微軟正黑體" panose="020B0604030504040204" pitchFamily="34" charset="-120"/>
            </a:endParaRPr>
          </a:p>
        </p:txBody>
      </p:sp>
    </p:spTree>
    <p:extLst>
      <p:ext uri="{BB962C8B-B14F-4D97-AF65-F5344CB8AC3E}">
        <p14:creationId xmlns:p14="http://schemas.microsoft.com/office/powerpoint/2010/main" val="579174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noFill/>
        </p:spPr>
        <p:txBody>
          <a:bodyPr>
            <a:normAutofit/>
          </a:bodyPr>
          <a:lstStyle/>
          <a:p>
            <a:pPr>
              <a:buFont typeface="Wingdings" panose="05000000000000000000" pitchFamily="2" charset="2"/>
              <a:buChar char="n"/>
            </a:pPr>
            <a:r>
              <a:rPr lang="zh-TW" altLang="en-US" sz="2800" b="1" dirty="0" smtClean="0">
                <a:latin typeface="微軟正黑體" panose="020B0604030504040204" pitchFamily="34" charset="-120"/>
                <a:ea typeface="微軟正黑體" panose="020B0604030504040204" pitchFamily="34" charset="-120"/>
              </a:rPr>
              <a:t>預期效益</a:t>
            </a:r>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651047970"/>
              </p:ext>
            </p:extLst>
          </p:nvPr>
        </p:nvGraphicFramePr>
        <p:xfrm>
          <a:off x="467544" y="2060848"/>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457200" y="476672"/>
            <a:ext cx="8229600" cy="940966"/>
          </a:xfrm>
        </p:spPr>
        <p:txBody>
          <a:bodyPr>
            <a:noAutofit/>
          </a:bodyPr>
          <a:lstStyle/>
          <a:p>
            <a:pPr lvl="0"/>
            <a:r>
              <a:rPr lang="zh-TW" altLang="en-US" sz="4000" b="1" dirty="0">
                <a:latin typeface="微軟正黑體" panose="020B0604030504040204" pitchFamily="34" charset="-120"/>
                <a:ea typeface="微軟正黑體" panose="020B0604030504040204" pitchFamily="34" charset="-120"/>
              </a:rPr>
              <a:t>開放大陸地區投資人及在臺陸資投資事業投資基金及外幣債券</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續</a:t>
            </a:r>
            <a:r>
              <a:rPr lang="en-US" altLang="zh-TW" sz="4000" b="1" dirty="0">
                <a:latin typeface="微軟正黑體" panose="020B0604030504040204" pitchFamily="34" charset="-120"/>
                <a:ea typeface="微軟正黑體" panose="020B0604030504040204" pitchFamily="34" charset="-120"/>
              </a:rPr>
              <a:t>)</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40</a:t>
            </a:fld>
            <a:endParaRPr lang="zh-TW" altLang="en-US"/>
          </a:p>
        </p:txBody>
      </p:sp>
    </p:spTree>
    <p:extLst>
      <p:ext uri="{BB962C8B-B14F-4D97-AF65-F5344CB8AC3E}">
        <p14:creationId xmlns:p14="http://schemas.microsoft.com/office/powerpoint/2010/main" val="3449403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940966"/>
          </a:xfrm>
        </p:spPr>
        <p:txBody>
          <a:bodyPr>
            <a:noAutofit/>
          </a:bodyPr>
          <a:lstStyle/>
          <a:p>
            <a:r>
              <a:rPr lang="zh-TW" altLang="en-US" sz="4000" b="1" dirty="0">
                <a:latin typeface="微軟正黑體" panose="020B0604030504040204" pitchFamily="34" charset="-120"/>
                <a:ea typeface="微軟正黑體" panose="020B0604030504040204" pitchFamily="34" charset="-120"/>
              </a:rPr>
              <a:t>開放大陸地區投資人及在臺陸資投資事業投資基金及外幣債券</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續</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457200" lvl="1" indent="-457200">
              <a:buFont typeface="Wingdings" panose="05000000000000000000" pitchFamily="2" charset="2"/>
              <a:buChar char="n"/>
            </a:pPr>
            <a:r>
              <a:rPr lang="zh-TW" altLang="zh-TW" b="1" dirty="0">
                <a:latin typeface="微軟正黑體" panose="020B0604030504040204" pitchFamily="34" charset="-120"/>
                <a:ea typeface="微軟正黑體" panose="020B0604030504040204" pitchFamily="34" charset="-120"/>
              </a:rPr>
              <a:t>本次規劃開放架構</a:t>
            </a:r>
            <a:endParaRPr lang="en-US" altLang="zh-TW" b="1"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41</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206450424"/>
              </p:ext>
            </p:extLst>
          </p:nvPr>
        </p:nvGraphicFramePr>
        <p:xfrm>
          <a:off x="491924" y="2190179"/>
          <a:ext cx="8194875" cy="3903117"/>
        </p:xfrm>
        <a:graphic>
          <a:graphicData uri="http://schemas.openxmlformats.org/drawingml/2006/table">
            <a:tbl>
              <a:tblPr firstRow="1" bandRow="1">
                <a:tableStyleId>{EB344D84-9AFB-497E-A393-DC336BA19D2E}</a:tableStyleId>
              </a:tblPr>
              <a:tblGrid>
                <a:gridCol w="1919836"/>
                <a:gridCol w="811788"/>
                <a:gridCol w="1996524"/>
                <a:gridCol w="1728192"/>
                <a:gridCol w="1738535"/>
              </a:tblGrid>
              <a:tr h="403307">
                <a:tc rowSpan="2">
                  <a:txBody>
                    <a:bodyPr/>
                    <a:lstStyle/>
                    <a:p>
                      <a:pPr algn="ctr">
                        <a:lnSpc>
                          <a:spcPct val="100000"/>
                        </a:lnSpc>
                      </a:pPr>
                      <a:r>
                        <a:rPr lang="zh-TW" altLang="en-US" sz="1600" b="1" dirty="0" smtClean="0">
                          <a:latin typeface="微軟正黑體" panose="020B0604030504040204" pitchFamily="34" charset="-120"/>
                          <a:ea typeface="微軟正黑體" panose="020B0604030504040204" pitchFamily="34" charset="-120"/>
                        </a:rPr>
                        <a:t>投資標的</a:t>
                      </a:r>
                      <a:endParaRPr lang="zh-TW" altLang="en-US" sz="1600" b="1" dirty="0">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75D25"/>
                    </a:solidFill>
                  </a:tcPr>
                </a:tc>
                <a:tc rowSpan="2">
                  <a:txBody>
                    <a:bodyPr/>
                    <a:lstStyle/>
                    <a:p>
                      <a:pPr algn="ctr">
                        <a:lnSpc>
                          <a:spcPct val="100000"/>
                        </a:lnSpc>
                      </a:pPr>
                      <a:r>
                        <a:rPr lang="zh-TW" altLang="en-US" sz="1600" b="1" dirty="0" smtClean="0">
                          <a:latin typeface="微軟正黑體" panose="020B0604030504040204" pitchFamily="34" charset="-120"/>
                          <a:ea typeface="微軟正黑體" panose="020B0604030504040204" pitchFamily="34" charset="-120"/>
                        </a:rPr>
                        <a:t>幣別</a:t>
                      </a:r>
                      <a:endParaRPr lang="zh-TW" altLang="en-US" sz="1600" b="1" dirty="0">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75D25"/>
                    </a:solidFill>
                  </a:tcPr>
                </a:tc>
                <a:tc gridSpan="3">
                  <a:txBody>
                    <a:bodyPr/>
                    <a:lstStyle/>
                    <a:p>
                      <a:pPr algn="ctr">
                        <a:lnSpc>
                          <a:spcPct val="100000"/>
                        </a:lnSpc>
                      </a:pPr>
                      <a:r>
                        <a:rPr lang="zh-TW" altLang="en-US" sz="1600" b="1" dirty="0" smtClean="0">
                          <a:latin typeface="微軟正黑體" panose="020B0604030504040204" pitchFamily="34" charset="-120"/>
                          <a:ea typeface="微軟正黑體" panose="020B0604030504040204" pitchFamily="34" charset="-120"/>
                        </a:rPr>
                        <a:t>投資人</a:t>
                      </a:r>
                      <a:endParaRPr lang="zh-TW" altLang="en-US" sz="1600" b="1" dirty="0">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75D25"/>
                    </a:solidFill>
                  </a:tcPr>
                </a:tc>
                <a:tc hMerge="1">
                  <a:txBody>
                    <a:bodyPr/>
                    <a:lstStyle/>
                    <a:p>
                      <a:endParaRPr lang="zh-TW"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zh-TW"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12727">
                <a:tc vMerge="1">
                  <a:txBody>
                    <a:bodyPr/>
                    <a:lstStyle/>
                    <a:p>
                      <a:pPr algn="l">
                        <a:lnSpc>
                          <a:spcPct val="100000"/>
                        </a:lnSpc>
                      </a:pPr>
                      <a:endParaRPr lang="zh-TW" altLang="en-US" sz="2000" dirty="0">
                        <a:latin typeface="+mj-ea"/>
                        <a:ea typeface="+mj-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marL="0" algn="l" defTabSz="914400" rtl="0" eaLnBrk="1" latinLnBrk="0" hangingPunct="1">
                        <a:lnSpc>
                          <a:spcPct val="100000"/>
                        </a:lnSpc>
                        <a:spcAft>
                          <a:spcPts val="0"/>
                        </a:spcAft>
                      </a:pPr>
                      <a:endParaRPr lang="zh-TW" sz="2000" kern="1200" dirty="0">
                        <a:solidFill>
                          <a:schemeClr val="dk1"/>
                        </a:solidFill>
                        <a:latin typeface="+mj-ea"/>
                        <a:ea typeface="+mj-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zh-TW" sz="1600" b="1" kern="100" dirty="0" smtClean="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依法</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入境並取得我國居留證之大陸地區自然人</a:t>
                      </a:r>
                      <a:r>
                        <a:rPr lang="zh-TW" sz="1600" b="1" u="none"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在臺陸資投資事業</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28E40"/>
                    </a:solidFill>
                  </a:tcPr>
                </a:tc>
                <a:tc>
                  <a:txBody>
                    <a:bodyPr/>
                    <a:lstStyle/>
                    <a:p>
                      <a:pPr algn="ctr">
                        <a:lnSpc>
                          <a:spcPct val="100000"/>
                        </a:lnSpc>
                        <a:spcAft>
                          <a:spcPts val="0"/>
                        </a:spcAft>
                      </a:pPr>
                      <a:r>
                        <a:rPr lang="zh-TW" sz="1600" b="1" kern="100" dirty="0" smtClean="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依法</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入境惟未取得我國居留證之大陸地區自然人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28E40"/>
                    </a:solidFill>
                  </a:tcPr>
                </a:tc>
                <a:tc>
                  <a:txBody>
                    <a:bodyPr/>
                    <a:lstStyle/>
                    <a:p>
                      <a:pPr algn="ctr">
                        <a:lnSpc>
                          <a:spcPct val="100000"/>
                        </a:lnSpc>
                        <a:spcAft>
                          <a:spcPts val="0"/>
                        </a:spcAft>
                      </a:pPr>
                      <a:r>
                        <a:rPr lang="zh-TW" sz="1600" b="1" kern="100" dirty="0" smtClean="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未</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入境之其他大陸地區投資人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28E40"/>
                    </a:solidFill>
                  </a:tcPr>
                </a:tc>
              </a:tr>
              <a:tr h="754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基金</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含</a:t>
                      </a:r>
                      <a:r>
                        <a:rPr lang="en-US" altLang="zh-TW" sz="1600" b="1" dirty="0" smtClean="0">
                          <a:latin typeface="微軟正黑體" panose="020B0604030504040204" pitchFamily="34" charset="-120"/>
                          <a:ea typeface="微軟正黑體" panose="020B0604030504040204" pitchFamily="34" charset="-120"/>
                        </a:rPr>
                        <a:t>ETF)</a:t>
                      </a:r>
                      <a:endParaRPr lang="zh-TW" altLang="en-US" sz="1600" b="1" dirty="0" smtClean="0">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a:txBody>
                    <a:bodyPr/>
                    <a:lstStyle/>
                    <a:p>
                      <a:pPr algn="ctr">
                        <a:lnSpc>
                          <a:spcPct val="100000"/>
                        </a:lnSpc>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新臺幣</a:t>
                      </a:r>
                      <a:endParaRPr lang="zh-TW" alt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不受現行</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億美元額度限制</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與</a:t>
                      </a:r>
                      <a:r>
                        <a:rPr 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QDII*</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共用</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現行</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億美元額度</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不得投資</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r>
              <a:tr h="658782">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「投資國內市場達</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以上」之基金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外幣</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另新增</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億美元額度，與</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QDII</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共用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zh-TW" altLang="en-US" sz="2400" dirty="0">
                        <a:latin typeface="+mj-ea"/>
                        <a:ea typeface="+mj-ea"/>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nSpc>
                          <a:spcPct val="100000"/>
                        </a:lnSpc>
                      </a:pPr>
                      <a:endParaRPr lang="zh-TW" altLang="en-US" sz="2400" dirty="0">
                        <a:latin typeface="+mj-ea"/>
                        <a:ea typeface="+mj-ea"/>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54913">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「投資國內市場未達</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」之基金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外幣</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gridSpan="3">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不受額度控管</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DDC1"/>
                    </a:solidFill>
                  </a:tcPr>
                </a:tc>
                <a:tc hMerge="1">
                  <a:txBody>
                    <a:bodyPr/>
                    <a:lstStyle/>
                    <a:p>
                      <a:pPr>
                        <a:lnSpc>
                          <a:spcPct val="100000"/>
                        </a:lnSpc>
                      </a:pPr>
                      <a:endParaRPr lang="zh-TW" altLang="en-US" sz="2400" dirty="0">
                        <a:latin typeface="+mj-ea"/>
                        <a:ea typeface="+mj-ea"/>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zh-TW"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8398">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外幣債券</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外幣</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0000"/>
                        </a:lnSpc>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不受額度控管</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zh-TW" altLang="en-US" sz="2400" dirty="0">
                        <a:latin typeface="+mj-ea"/>
                        <a:ea typeface="+mj-ea"/>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zh-TW"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文字方塊 5"/>
          <p:cNvSpPr txBox="1"/>
          <p:nvPr/>
        </p:nvSpPr>
        <p:spPr>
          <a:xfrm>
            <a:off x="467544" y="6228020"/>
            <a:ext cx="7427168"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QDII</a:t>
            </a:r>
            <a:r>
              <a:rPr lang="zh-TW" altLang="en-US" b="1" dirty="0" smtClean="0">
                <a:latin typeface="微軟正黑體" panose="020B0604030504040204" pitchFamily="34" charset="-120"/>
                <a:ea typeface="微軟正黑體" panose="020B0604030504040204" pitchFamily="34" charset="-120"/>
              </a:rPr>
              <a:t>係指經</a:t>
            </a:r>
            <a:r>
              <a:rPr lang="zh-TW" altLang="en-US" b="1" dirty="0">
                <a:latin typeface="微軟正黑體" panose="020B0604030504040204" pitchFamily="34" charset="-120"/>
                <a:ea typeface="微軟正黑體" panose="020B0604030504040204" pitchFamily="34" charset="-120"/>
              </a:rPr>
              <a:t>大陸地區證券、銀行及保險主管機關核准之合格機構</a:t>
            </a:r>
            <a:r>
              <a:rPr lang="zh-TW" altLang="en-US" b="1" dirty="0" smtClean="0">
                <a:latin typeface="微軟正黑體" panose="020B0604030504040204" pitchFamily="34" charset="-120"/>
                <a:ea typeface="微軟正黑體" panose="020B0604030504040204" pitchFamily="34" charset="-120"/>
              </a:rPr>
              <a:t>投資者</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8738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1556793"/>
            <a:ext cx="8208912" cy="4569376"/>
          </a:xfrm>
          <a:prstGeom prst="rect">
            <a:avLst/>
          </a:prstGeom>
          <a:pattFill prst="ltVert">
            <a:fgClr>
              <a:srgbClr val="EFE6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圆角矩形 50"/>
          <p:cNvSpPr/>
          <p:nvPr/>
        </p:nvSpPr>
        <p:spPr bwMode="auto">
          <a:xfrm>
            <a:off x="544390" y="2060848"/>
            <a:ext cx="8060057" cy="3456384"/>
          </a:xfrm>
          <a:prstGeom prst="roundRect">
            <a:avLst>
              <a:gd name="adj" fmla="val 7618"/>
            </a:avLst>
          </a:prstGeom>
          <a:solidFill>
            <a:srgbClr val="EFE6D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en-US" sz="1600">
              <a:solidFill>
                <a:srgbClr val="FFFFFF"/>
              </a:solidFill>
              <a:cs typeface="Arial" pitchFamily="34" charset="0"/>
            </a:endParaRPr>
          </a:p>
        </p:txBody>
      </p:sp>
      <p:sp>
        <p:nvSpPr>
          <p:cNvPr id="9" name="椭圆 62"/>
          <p:cNvSpPr>
            <a:spLocks noChangeArrowheads="1"/>
          </p:cNvSpPr>
          <p:nvPr/>
        </p:nvSpPr>
        <p:spPr bwMode="auto">
          <a:xfrm>
            <a:off x="544390" y="2275189"/>
            <a:ext cx="3019498" cy="2954011"/>
          </a:xfrm>
          <a:prstGeom prst="ellipse">
            <a:avLst/>
          </a:prstGeom>
          <a:solidFill>
            <a:schemeClr val="bg1"/>
          </a:solidFill>
          <a:ln w="9525" algn="ctr">
            <a:solidFill>
              <a:schemeClr val="bg1"/>
            </a:solidFill>
            <a:round/>
            <a:headEnd/>
            <a:tailEnd/>
          </a:ln>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nvGrpSpPr>
          <p:cNvPr id="10" name="群組 9"/>
          <p:cNvGrpSpPr/>
          <p:nvPr/>
        </p:nvGrpSpPr>
        <p:grpSpPr>
          <a:xfrm>
            <a:off x="609982" y="2348880"/>
            <a:ext cx="2881898" cy="2818318"/>
            <a:chOff x="505520" y="1882799"/>
            <a:chExt cx="4156075" cy="4154487"/>
          </a:xfrm>
        </p:grpSpPr>
        <p:sp>
          <p:nvSpPr>
            <p:cNvPr id="11" name="椭圆 42"/>
            <p:cNvSpPr/>
            <p:nvPr/>
          </p:nvSpPr>
          <p:spPr bwMode="auto">
            <a:xfrm>
              <a:off x="505520" y="1882799"/>
              <a:ext cx="4156075" cy="4154487"/>
            </a:xfrm>
            <a:prstGeom prst="ellipse">
              <a:avLst/>
            </a:prstGeom>
            <a:solidFill>
              <a:srgbClr val="B28E40"/>
            </a:solidFill>
            <a:ln w="9525" cap="flat" cmpd="sng" algn="ctr">
              <a:solidFill>
                <a:srgbClr val="875D25"/>
              </a:solid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grpSp>
          <p:nvGrpSpPr>
            <p:cNvPr id="12" name="群組 11"/>
            <p:cNvGrpSpPr/>
            <p:nvPr/>
          </p:nvGrpSpPr>
          <p:grpSpPr>
            <a:xfrm>
              <a:off x="823020" y="2200299"/>
              <a:ext cx="3521075" cy="3519487"/>
              <a:chOff x="823020" y="2200299"/>
              <a:chExt cx="3521075" cy="3519487"/>
            </a:xfrm>
          </p:grpSpPr>
          <p:sp>
            <p:nvSpPr>
              <p:cNvPr id="13" name="椭圆 43"/>
              <p:cNvSpPr/>
              <p:nvPr/>
            </p:nvSpPr>
            <p:spPr bwMode="auto">
              <a:xfrm>
                <a:off x="823020" y="2200299"/>
                <a:ext cx="3521075" cy="3519487"/>
              </a:xfrm>
              <a:prstGeom prst="ellipse">
                <a:avLst/>
              </a:prstGeom>
              <a:solidFill>
                <a:srgbClr val="875D25"/>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a:latin typeface="+mn-lt"/>
                  <a:ea typeface="方正姚体" pitchFamily="2" charset="-122"/>
                </a:endParaRPr>
              </a:p>
            </p:txBody>
          </p:sp>
          <p:sp>
            <p:nvSpPr>
              <p:cNvPr id="14" name="椭圆 105"/>
              <p:cNvSpPr>
                <a:spLocks noChangeArrowheads="1"/>
              </p:cNvSpPr>
              <p:nvPr/>
            </p:nvSpPr>
            <p:spPr bwMode="auto">
              <a:xfrm>
                <a:off x="972245" y="2349524"/>
                <a:ext cx="3222625" cy="322103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endParaRPr lang="zh-CN" altLang="zh-CN">
                  <a:latin typeface="Calibri" pitchFamily="34" charset="0"/>
                  <a:ea typeface="方正姚体" pitchFamily="2" charset="-122"/>
                </a:endParaRPr>
              </a:p>
            </p:txBody>
          </p:sp>
        </p:grpSp>
      </p:gr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14859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noFill/>
        </p:spPr>
        <p:txBody>
          <a:bodyPr/>
          <a:lstStyle/>
          <a:p>
            <a:pPr marL="342900" lvl="1" indent="-3429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跨</a:t>
            </a:r>
            <a:r>
              <a:rPr lang="zh-TW" altLang="en-US" b="1" dirty="0">
                <a:latin typeface="微軟正黑體" panose="020B0604030504040204" pitchFamily="34" charset="-120"/>
                <a:ea typeface="微軟正黑體" panose="020B0604030504040204" pitchFamily="34" charset="-120"/>
              </a:rPr>
              <a:t>部會協助</a:t>
            </a:r>
            <a:r>
              <a:rPr lang="zh-TW" altLang="en-US" b="1" dirty="0" smtClean="0">
                <a:latin typeface="微軟正黑體" panose="020B0604030504040204" pitchFamily="34" charset="-120"/>
                <a:ea typeface="微軟正黑體" panose="020B0604030504040204" pitchFamily="34" charset="-120"/>
              </a:rPr>
              <a:t>事項</a:t>
            </a:r>
            <a:endParaRPr lang="zh-TW" altLang="en-US" b="1"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457200" y="404664"/>
            <a:ext cx="8229600" cy="1012974"/>
          </a:xfrm>
        </p:spPr>
        <p:txBody>
          <a:bodyPr>
            <a:normAutofit fontScale="90000"/>
          </a:bodyPr>
          <a:lstStyle/>
          <a:p>
            <a:r>
              <a:rPr lang="zh-TW" altLang="en-US" sz="4000" b="1" dirty="0">
                <a:latin typeface="微軟正黑體" panose="020B0604030504040204" pitchFamily="34" charset="-120"/>
                <a:ea typeface="微軟正黑體" panose="020B0604030504040204" pitchFamily="34" charset="-120"/>
              </a:rPr>
              <a:t>開放大陸地區投資人及在臺陸資投資事業投資基金及外幣</a:t>
            </a:r>
            <a:r>
              <a:rPr lang="zh-TW" altLang="en-US" sz="4000" b="1" dirty="0" smtClean="0">
                <a:latin typeface="微軟正黑體" panose="020B0604030504040204" pitchFamily="34" charset="-120"/>
                <a:ea typeface="微軟正黑體" panose="020B0604030504040204" pitchFamily="34" charset="-120"/>
              </a:rPr>
              <a:t>債券</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續</a:t>
            </a:r>
            <a:r>
              <a:rPr lang="en-US" altLang="zh-TW" sz="4000" b="1" dirty="0">
                <a:latin typeface="微軟正黑體" panose="020B0604030504040204" pitchFamily="34" charset="-120"/>
                <a:ea typeface="微軟正黑體" panose="020B0604030504040204" pitchFamily="34" charset="-120"/>
              </a:rPr>
              <a:t>)</a:t>
            </a:r>
            <a:endParaRPr lang="zh-TW" altLang="en-US" sz="4000"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42</a:t>
            </a:fld>
            <a:endParaRPr lang="zh-TW" altLang="en-US"/>
          </a:p>
        </p:txBody>
      </p:sp>
      <p:sp>
        <p:nvSpPr>
          <p:cNvPr id="17" name="矩形 16"/>
          <p:cNvSpPr/>
          <p:nvPr/>
        </p:nvSpPr>
        <p:spPr>
          <a:xfrm>
            <a:off x="3779912" y="2564904"/>
            <a:ext cx="4608512" cy="2462213"/>
          </a:xfrm>
          <a:prstGeom prst="rect">
            <a:avLst/>
          </a:prstGeom>
        </p:spPr>
        <p:txBody>
          <a:bodyPr wrap="square">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本</a:t>
            </a:r>
            <a:r>
              <a:rPr lang="zh-TW" altLang="en-US" sz="2200" b="1" dirty="0">
                <a:solidFill>
                  <a:prstClr val="black"/>
                </a:solidFill>
                <a:latin typeface="微軟正黑體" panose="020B0604030504040204" pitchFamily="34" charset="-120"/>
                <a:ea typeface="微軟正黑體" panose="020B0604030504040204" pitchFamily="34" charset="-120"/>
              </a:rPr>
              <a:t>案規劃涉及</a:t>
            </a:r>
            <a:r>
              <a:rPr lang="zh-TW" altLang="en-US" sz="2200" b="1" dirty="0">
                <a:solidFill>
                  <a:srgbClr val="FF0000"/>
                </a:solidFill>
                <a:latin typeface="微軟正黑體" panose="020B0604030504040204" pitchFamily="34" charset="-120"/>
                <a:ea typeface="微軟正黑體" panose="020B0604030504040204" pitchFamily="34" charset="-120"/>
              </a:rPr>
              <a:t>行政院大陸委員會</a:t>
            </a:r>
            <a:r>
              <a:rPr lang="zh-TW" altLang="en-US"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中央銀行</a:t>
            </a:r>
            <a:r>
              <a:rPr lang="zh-TW" altLang="en-US"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經濟部</a:t>
            </a:r>
            <a:r>
              <a:rPr lang="zh-TW" altLang="en-US"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財政部</a:t>
            </a:r>
            <a:r>
              <a:rPr lang="zh-TW" altLang="en-US" sz="2200" b="1" dirty="0">
                <a:solidFill>
                  <a:prstClr val="black"/>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內政部移民署</a:t>
            </a:r>
            <a:r>
              <a:rPr lang="zh-TW" altLang="en-US" sz="2200" b="1" dirty="0">
                <a:solidFill>
                  <a:prstClr val="black"/>
                </a:solidFill>
                <a:latin typeface="微軟正黑體" panose="020B0604030504040204" pitchFamily="34" charset="-120"/>
                <a:ea typeface="微軟正黑體" panose="020B0604030504040204" pitchFamily="34" charset="-120"/>
              </a:rPr>
              <a:t>等相關部會權責，將彙整相關意見後，配合修正</a:t>
            </a:r>
            <a:r>
              <a:rPr lang="zh-TW"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大陸地區投資人來臺從事券投資及期貨交易管理辦法</a:t>
            </a:r>
            <a:r>
              <a:rPr lang="zh-TW"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，並依</a:t>
            </a:r>
            <a:r>
              <a:rPr lang="zh-TW" altLang="en-US" sz="2200" b="1" dirty="0" smtClean="0">
                <a:solidFill>
                  <a:prstClr val="black"/>
                </a:solidFill>
                <a:latin typeface="微軟正黑體" panose="020B0604030504040204" pitchFamily="34" charset="-120"/>
                <a:ea typeface="微軟正黑體" panose="020B0604030504040204" pitchFamily="34" charset="-120"/>
              </a:rPr>
              <a:t>規</a:t>
            </a:r>
            <a:r>
              <a:rPr lang="zh-TW" altLang="en-US" sz="2200" b="1" dirty="0">
                <a:solidFill>
                  <a:prstClr val="black"/>
                </a:solidFill>
                <a:latin typeface="微軟正黑體" panose="020B0604030504040204" pitchFamily="34" charset="-120"/>
                <a:ea typeface="微軟正黑體" panose="020B0604030504040204" pitchFamily="34" charset="-120"/>
              </a:rPr>
              <a:t>定</a:t>
            </a:r>
            <a:r>
              <a:rPr lang="zh-TW" altLang="en-US" sz="2200" b="1" dirty="0" smtClean="0">
                <a:solidFill>
                  <a:srgbClr val="FF0000"/>
                </a:solidFill>
                <a:latin typeface="微軟正黑體" panose="020B0604030504040204" pitchFamily="34" charset="-120"/>
                <a:ea typeface="微軟正黑體" panose="020B0604030504040204" pitchFamily="34" charset="-120"/>
              </a:rPr>
              <a:t>報請</a:t>
            </a:r>
            <a:r>
              <a:rPr lang="zh-TW" altLang="en-US" sz="2200" b="1" dirty="0">
                <a:solidFill>
                  <a:srgbClr val="FF0000"/>
                </a:solidFill>
                <a:latin typeface="微軟正黑體" panose="020B0604030504040204" pitchFamily="34" charset="-120"/>
                <a:ea typeface="微軟正黑體" panose="020B0604030504040204" pitchFamily="34" charset="-120"/>
              </a:rPr>
              <a:t>行政院核定</a:t>
            </a:r>
            <a:r>
              <a:rPr lang="zh-TW" altLang="en-US" sz="2200" b="1" dirty="0">
                <a:solidFill>
                  <a:prstClr val="black"/>
                </a:solidFill>
                <a:latin typeface="微軟正黑體" panose="020B0604030504040204" pitchFamily="34" charset="-120"/>
                <a:ea typeface="微軟正黑體" panose="020B0604030504040204" pitchFamily="34" charset="-120"/>
              </a:rPr>
              <a:t>後發布</a:t>
            </a:r>
            <a:r>
              <a:rPr lang="zh-TW" altLang="en-US" sz="2200" b="1" dirty="0" smtClean="0">
                <a:solidFill>
                  <a:prstClr val="black"/>
                </a:solidFill>
                <a:latin typeface="微軟正黑體" panose="020B0604030504040204" pitchFamily="34" charset="-120"/>
                <a:ea typeface="微軟正黑體" panose="020B0604030504040204" pitchFamily="34" charset="-120"/>
              </a:rPr>
              <a:t>施行</a:t>
            </a:r>
            <a:endParaRPr lang="en-US" altLang="zh-TW" sz="2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9904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600206"/>
            <a:ext cx="8363272" cy="4525963"/>
          </a:xfrm>
        </p:spPr>
        <p:txBody>
          <a:bodyPr/>
          <a:lstStyle/>
          <a:p>
            <a:pPr marL="342900" lvl="1" indent="-342900">
              <a:buFont typeface="Wingdings" panose="05000000000000000000" pitchFamily="2" charset="2"/>
              <a:buChar char="n"/>
            </a:pPr>
            <a:r>
              <a:rPr lang="zh-TW" altLang="zh-TW" sz="2200" b="1" dirty="0" smtClean="0">
                <a:latin typeface="微軟正黑體" panose="020B0604030504040204" pitchFamily="34" charset="-120"/>
                <a:ea typeface="微軟正黑體" panose="020B0604030504040204" pitchFamily="34" charset="-120"/>
              </a:rPr>
              <a:t>建</a:t>
            </a:r>
            <a:r>
              <a:rPr lang="zh-TW" altLang="zh-TW" sz="2200" b="1" dirty="0">
                <a:latin typeface="微軟正黑體" panose="020B0604030504040204" pitchFamily="34" charset="-120"/>
                <a:ea typeface="微軟正黑體" panose="020B0604030504040204" pitchFamily="34" charset="-120"/>
              </a:rPr>
              <a:t>構「金融推升實體經濟發展，產業帶動金融業務成長」之發展</a:t>
            </a:r>
            <a:r>
              <a:rPr lang="zh-TW" altLang="zh-TW" sz="2200" b="1" dirty="0" smtClean="0">
                <a:latin typeface="微軟正黑體" panose="020B0604030504040204" pitchFamily="34" charset="-120"/>
                <a:ea typeface="微軟正黑體" panose="020B0604030504040204" pitchFamily="34" charset="-120"/>
              </a:rPr>
              <a:t>模式</a:t>
            </a:r>
            <a:endParaRPr lang="en-US" altLang="zh-TW" sz="2200" b="1"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200" b="1" dirty="0" smtClean="0">
                <a:latin typeface="微軟正黑體" panose="020B0604030504040204" pitchFamily="34" charset="-120"/>
                <a:ea typeface="微軟正黑體" panose="020B0604030504040204" pitchFamily="34" charset="-120"/>
              </a:rPr>
              <a:t>提升金融業競爭力，發揮金融中介功能，達成金融與產業雙贏</a:t>
            </a:r>
            <a:endParaRPr lang="en-US" altLang="zh-TW" sz="2200" b="1" dirty="0" smtClean="0">
              <a:latin typeface="微軟正黑體" panose="020B0604030504040204" pitchFamily="34" charset="-120"/>
              <a:ea typeface="微軟正黑體" panose="020B0604030504040204" pitchFamily="34" charset="-120"/>
            </a:endParaRPr>
          </a:p>
          <a:p>
            <a:endParaRPr lang="zh-TW" altLang="en-US" dirty="0"/>
          </a:p>
        </p:txBody>
      </p:sp>
      <p:pic>
        <p:nvPicPr>
          <p:cNvPr id="3074" name="Picture 2" descr="F:\fairytail_fa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80928"/>
            <a:ext cx="8363272" cy="334524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pPr lvl="0"/>
            <a:r>
              <a:rPr lang="zh-TW" altLang="en-US" sz="4000" b="1" dirty="0" smtClean="0">
                <a:latin typeface="微軟正黑體" panose="020B0604030504040204" pitchFamily="34" charset="-120"/>
                <a:ea typeface="微軟正黑體" panose="020B0604030504040204" pitchFamily="34" charset="-120"/>
              </a:rPr>
              <a:t>結語</a:t>
            </a:r>
            <a:r>
              <a:rPr lang="en-US" altLang="zh-TW" sz="4000" b="1" dirty="0" smtClean="0">
                <a:latin typeface="微軟正黑體" panose="020B0604030504040204" pitchFamily="34" charset="-120"/>
                <a:ea typeface="微軟正黑體" panose="020B0604030504040204" pitchFamily="34" charset="-120"/>
              </a:rPr>
              <a:t>-</a:t>
            </a:r>
            <a:r>
              <a:rPr lang="zh-TW" altLang="zh-TW" sz="4000" b="1" dirty="0" smtClean="0">
                <a:latin typeface="微軟正黑體" panose="020B0604030504040204" pitchFamily="34" charset="-120"/>
                <a:ea typeface="微軟正黑體" panose="020B0604030504040204" pitchFamily="34" charset="-120"/>
              </a:rPr>
              <a:t>金融</a:t>
            </a:r>
            <a:r>
              <a:rPr lang="zh-TW" altLang="zh-TW" sz="4000" b="1" dirty="0">
                <a:latin typeface="微軟正黑體" panose="020B0604030504040204" pitchFamily="34" charset="-120"/>
                <a:ea typeface="微軟正黑體" panose="020B0604030504040204" pitchFamily="34" charset="-120"/>
              </a:rPr>
              <a:t>為經濟發展</a:t>
            </a:r>
            <a:r>
              <a:rPr lang="zh-TW" altLang="zh-TW" sz="4000" b="1" dirty="0" smtClean="0">
                <a:latin typeface="微軟正黑體" panose="020B0604030504040204" pitchFamily="34" charset="-120"/>
                <a:ea typeface="微軟正黑體" panose="020B0604030504040204" pitchFamily="34" charset="-120"/>
              </a:rPr>
              <a:t>活水</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43</a:t>
            </a:fld>
            <a:endParaRPr lang="zh-TW" altLang="en-US"/>
          </a:p>
        </p:txBody>
      </p:sp>
      <p:sp>
        <p:nvSpPr>
          <p:cNvPr id="7" name="內容版面配置區 2"/>
          <p:cNvSpPr txBox="1">
            <a:spLocks/>
          </p:cNvSpPr>
          <p:nvPr/>
        </p:nvSpPr>
        <p:spPr>
          <a:xfrm>
            <a:off x="457200" y="1600206"/>
            <a:ext cx="83632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TW" altLang="zh-TW" sz="2400"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862271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sz="40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94862" y="1628800"/>
            <a:ext cx="8229600" cy="4525963"/>
          </a:xfrm>
        </p:spPr>
        <p:txBody>
          <a:bodyPr/>
          <a:lstStyle/>
          <a:p>
            <a:endParaRPr lang="zh-TW"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44</a:t>
            </a:fld>
            <a:endParaRPr lang="zh-TW" altLang="en-US"/>
          </a:p>
        </p:txBody>
      </p:sp>
      <p:sp>
        <p:nvSpPr>
          <p:cNvPr id="6" name="圓角矩形 5"/>
          <p:cNvSpPr/>
          <p:nvPr/>
        </p:nvSpPr>
        <p:spPr>
          <a:xfrm>
            <a:off x="323528" y="1412776"/>
            <a:ext cx="8496944" cy="4517107"/>
          </a:xfrm>
          <a:prstGeom prst="roundRect">
            <a:avLst/>
          </a:prstGeom>
          <a:noFill/>
          <a:ln w="3175">
            <a:solidFill>
              <a:srgbClr val="875D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2940784" y="2996952"/>
            <a:ext cx="3262432" cy="1015663"/>
          </a:xfrm>
          <a:prstGeom prst="rect">
            <a:avLst/>
          </a:prstGeom>
        </p:spPr>
        <p:txBody>
          <a:bodyPr wrap="none">
            <a:spAutoFit/>
          </a:bodyPr>
          <a:lstStyle/>
          <a:p>
            <a:r>
              <a:rPr lang="zh-TW" altLang="en-US" sz="6000" b="1" dirty="0">
                <a:latin typeface="微軟正黑體" panose="020B0604030504040204" pitchFamily="34" charset="-120"/>
                <a:ea typeface="微軟正黑體" panose="020B0604030504040204" pitchFamily="34" charset="-120"/>
              </a:rPr>
              <a:t>恭請裁示</a:t>
            </a:r>
          </a:p>
        </p:txBody>
      </p:sp>
    </p:spTree>
    <p:extLst>
      <p:ext uri="{BB962C8B-B14F-4D97-AF65-F5344CB8AC3E}">
        <p14:creationId xmlns:p14="http://schemas.microsoft.com/office/powerpoint/2010/main" val="243716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342900" lvl="1" indent="-342900">
              <a:buFont typeface="Wingdings" panose="05000000000000000000" pitchFamily="2" charset="2"/>
              <a:buChar char="n"/>
            </a:pPr>
            <a:r>
              <a:rPr lang="zh-TW" altLang="zh-TW" sz="2400" dirty="0">
                <a:latin typeface="微軟正黑體" panose="020B0604030504040204" pitchFamily="34" charset="-120"/>
                <a:ea typeface="微軟正黑體" panose="020B0604030504040204" pitchFamily="34" charset="-120"/>
              </a:rPr>
              <a:t>美國</a:t>
            </a:r>
            <a:r>
              <a:rPr lang="zh-TW" altLang="en-US" sz="2400" dirty="0">
                <a:latin typeface="微軟正黑體" panose="020B0604030504040204" pitchFamily="34" charset="-120"/>
                <a:ea typeface="微軟正黑體" panose="020B0604030504040204" pitchFamily="34" charset="-120"/>
              </a:rPr>
              <a:t>利率走勢</a:t>
            </a:r>
            <a:r>
              <a:rPr lang="zh-TW" altLang="zh-TW" sz="2400" dirty="0">
                <a:latin typeface="微軟正黑體" panose="020B0604030504040204" pitchFamily="34" charset="-120"/>
                <a:ea typeface="微軟正黑體" panose="020B0604030504040204" pitchFamily="34" charset="-120"/>
              </a:rPr>
              <a:t>不確定、英國脫歐黑天鵝</a:t>
            </a:r>
            <a:r>
              <a:rPr lang="zh-TW" altLang="zh-TW" sz="2400" dirty="0" smtClean="0">
                <a:latin typeface="微軟正黑體" panose="020B0604030504040204" pitchFamily="34" charset="-120"/>
                <a:ea typeface="微軟正黑體" panose="020B0604030504040204" pitchFamily="34" charset="-120"/>
              </a:rPr>
              <a:t>事件</a:t>
            </a:r>
            <a:endParaRPr lang="zh-TW" altLang="zh-TW" sz="24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zh-TW" sz="2400" dirty="0">
                <a:latin typeface="微軟正黑體" panose="020B0604030504040204" pitchFamily="34" charset="-120"/>
                <a:ea typeface="微軟正黑體" panose="020B0604030504040204" pitchFamily="34" charset="-120"/>
              </a:rPr>
              <a:t>股市連動性高且波動大、匯率波動</a:t>
            </a:r>
            <a:r>
              <a:rPr lang="zh-TW" altLang="zh-TW" sz="2400" dirty="0" smtClean="0">
                <a:latin typeface="微軟正黑體" panose="020B0604030504040204" pitchFamily="34" charset="-120"/>
                <a:ea typeface="微軟正黑體" panose="020B0604030504040204" pitchFamily="34" charset="-120"/>
              </a:rPr>
              <a:t>加劇</a:t>
            </a:r>
            <a:endParaRPr lang="en-US"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en-US" altLang="zh-TW" sz="24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en-US" altLang="zh-TW" sz="2400" dirty="0" smtClean="0">
              <a:latin typeface="微軟正黑體" panose="020B0604030504040204" pitchFamily="34" charset="-120"/>
              <a:ea typeface="微軟正黑體" panose="020B0604030504040204" pitchFamily="34" charset="-120"/>
            </a:endParaRPr>
          </a:p>
          <a:p>
            <a:endParaRPr lang="zh-TW" altLang="en-US" dirty="0"/>
          </a:p>
        </p:txBody>
      </p:sp>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國際經濟</a:t>
            </a:r>
            <a:r>
              <a:rPr lang="zh-TW" altLang="zh-TW" sz="4000" b="1" dirty="0">
                <a:latin typeface="微軟正黑體" panose="020B0604030504040204" pitchFamily="34" charset="-120"/>
                <a:ea typeface="微軟正黑體" panose="020B0604030504040204" pitchFamily="34" charset="-120"/>
              </a:rPr>
              <a:t>情勢動</a:t>
            </a:r>
            <a:r>
              <a:rPr lang="zh-TW" altLang="zh-TW" sz="4000" b="1" dirty="0" smtClean="0">
                <a:latin typeface="微軟正黑體" panose="020B0604030504040204" pitchFamily="34" charset="-120"/>
                <a:ea typeface="微軟正黑體" panose="020B0604030504040204" pitchFamily="34" charset="-120"/>
              </a:rPr>
              <a:t>盪</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5</a:t>
            </a:fld>
            <a:endParaRPr lang="zh-TW" altLang="en-US" dirty="0"/>
          </a:p>
        </p:txBody>
      </p:sp>
      <p:sp>
        <p:nvSpPr>
          <p:cNvPr id="31" name="文字方塊 17"/>
          <p:cNvSpPr txBox="1">
            <a:spLocks noChangeArrowheads="1"/>
          </p:cNvSpPr>
          <p:nvPr/>
        </p:nvSpPr>
        <p:spPr bwMode="auto">
          <a:xfrm>
            <a:off x="501898" y="2492896"/>
            <a:ext cx="3998093" cy="36933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Book Antiqua" pitchFamily="18" charset="0"/>
                <a:ea typeface="微軟正黑體" pitchFamily="34" charset="-120"/>
              </a:defRPr>
            </a:lvl1pPr>
            <a:lvl2pPr marL="742950" indent="-285750" eaLnBrk="0" hangingPunct="0">
              <a:defRPr kumimoji="1">
                <a:solidFill>
                  <a:schemeClr val="tx1"/>
                </a:solidFill>
                <a:latin typeface="Book Antiqua" pitchFamily="18" charset="0"/>
                <a:ea typeface="微軟正黑體" pitchFamily="34" charset="-120"/>
              </a:defRPr>
            </a:lvl2pPr>
            <a:lvl3pPr marL="1143000" indent="-228600" eaLnBrk="0" hangingPunct="0">
              <a:defRPr kumimoji="1">
                <a:solidFill>
                  <a:schemeClr val="tx1"/>
                </a:solidFill>
                <a:latin typeface="Book Antiqua" pitchFamily="18" charset="0"/>
                <a:ea typeface="微軟正黑體" pitchFamily="34" charset="-120"/>
              </a:defRPr>
            </a:lvl3pPr>
            <a:lvl4pPr marL="1600200" indent="-228600" eaLnBrk="0" hangingPunct="0">
              <a:defRPr kumimoji="1">
                <a:solidFill>
                  <a:schemeClr val="tx1"/>
                </a:solidFill>
                <a:latin typeface="Book Antiqua" pitchFamily="18" charset="0"/>
                <a:ea typeface="微軟正黑體" pitchFamily="34" charset="-120"/>
              </a:defRPr>
            </a:lvl4pPr>
            <a:lvl5pPr marL="2057400" indent="-228600" eaLnBrk="0" hangingPunct="0">
              <a:defRPr kumimoji="1">
                <a:solidFill>
                  <a:schemeClr val="tx1"/>
                </a:solidFill>
                <a:latin typeface="Book Antiqua" pitchFamily="18"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9pPr>
          </a:lstStyle>
          <a:p>
            <a:pPr algn="ctr" eaLnBrk="1" hangingPunct="1"/>
            <a:r>
              <a:rPr lang="zh-TW" altLang="en-US" b="1" dirty="0" smtClean="0">
                <a:solidFill>
                  <a:schemeClr val="bg1"/>
                </a:solidFill>
                <a:latin typeface="微軟正黑體" pitchFamily="34" charset="-120"/>
              </a:rPr>
              <a:t>國際情勢影響金融穩定</a:t>
            </a:r>
            <a:endParaRPr lang="zh-TW" altLang="en-US" b="1" dirty="0">
              <a:solidFill>
                <a:schemeClr val="bg1"/>
              </a:solidFill>
              <a:latin typeface="微軟正黑體" pitchFamily="34" charset="-120"/>
            </a:endParaRPr>
          </a:p>
        </p:txBody>
      </p:sp>
      <p:sp>
        <p:nvSpPr>
          <p:cNvPr id="32" name="矩形 31"/>
          <p:cNvSpPr/>
          <p:nvPr/>
        </p:nvSpPr>
        <p:spPr>
          <a:xfrm>
            <a:off x="501899" y="2533030"/>
            <a:ext cx="3998093" cy="3560266"/>
          </a:xfrm>
          <a:prstGeom prst="rect">
            <a:avLst/>
          </a:prstGeom>
          <a:noFill/>
          <a:ln w="3175">
            <a:solidFill>
              <a:srgbClr val="875D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33" name="矩形 32"/>
          <p:cNvSpPr/>
          <p:nvPr/>
        </p:nvSpPr>
        <p:spPr>
          <a:xfrm>
            <a:off x="501899" y="5877852"/>
            <a:ext cx="2140330" cy="215444"/>
          </a:xfrm>
          <a:prstGeom prst="rect">
            <a:avLst/>
          </a:prstGeom>
        </p:spPr>
        <p:txBody>
          <a:bodyPr wrap="none">
            <a:spAutoFit/>
          </a:bodyPr>
          <a:lstStyle/>
          <a:p>
            <a:r>
              <a:rPr lang="zh-TW" altLang="en-US" sz="800" dirty="0">
                <a:latin typeface="微軟正黑體" panose="020B0604030504040204" pitchFamily="34" charset="-120"/>
                <a:ea typeface="微軟正黑體" panose="020B0604030504040204" pitchFamily="34" charset="-120"/>
              </a:rPr>
              <a:t>資料</a:t>
            </a:r>
            <a:r>
              <a:rPr lang="zh-TW" altLang="en-US" sz="800" dirty="0" smtClean="0">
                <a:latin typeface="微軟正黑體" panose="020B0604030504040204" pitchFamily="34" charset="-120"/>
                <a:ea typeface="微軟正黑體" panose="020B0604030504040204" pitchFamily="34" charset="-120"/>
              </a:rPr>
              <a:t>來源：彭博資訊</a:t>
            </a:r>
            <a:r>
              <a:rPr lang="zh-TW" altLang="zh-TW" sz="800" dirty="0"/>
              <a:t>，</a:t>
            </a:r>
            <a:r>
              <a:rPr lang="en-US" altLang="zh-TW" sz="800" dirty="0" smtClean="0"/>
              <a:t>105/1/1~105/6/29</a:t>
            </a:r>
            <a:r>
              <a:rPr lang="zh-TW" altLang="zh-TW" sz="800" dirty="0"/>
              <a:t>。</a:t>
            </a:r>
            <a:endParaRPr lang="zh-TW" altLang="en-US" sz="800" dirty="0">
              <a:latin typeface="微軟正黑體" panose="020B0604030504040204" pitchFamily="34" charset="-120"/>
              <a:ea typeface="微軟正黑體" panose="020B0604030504040204" pitchFamily="34" charset="-120"/>
            </a:endParaRPr>
          </a:p>
        </p:txBody>
      </p:sp>
      <p:sp>
        <p:nvSpPr>
          <p:cNvPr id="34" name="文字方塊 17"/>
          <p:cNvSpPr txBox="1">
            <a:spLocks noChangeArrowheads="1"/>
          </p:cNvSpPr>
          <p:nvPr/>
        </p:nvSpPr>
        <p:spPr bwMode="auto">
          <a:xfrm>
            <a:off x="501898" y="2492896"/>
            <a:ext cx="3998093" cy="369332"/>
          </a:xfrm>
          <a:prstGeom prst="rect">
            <a:avLst/>
          </a:prstGeom>
          <a:solidFill>
            <a:srgbClr val="875D25"/>
          </a:solidFill>
          <a:ln>
            <a:solidFill>
              <a:srgbClr val="875D25"/>
            </a:solidFill>
          </a:ln>
          <a:extLst/>
        </p:spPr>
        <p:txBody>
          <a:bodyPr wrap="square">
            <a:spAutoFit/>
          </a:bodyPr>
          <a:lstStyle>
            <a:lvl1pPr eaLnBrk="0" hangingPunct="0">
              <a:defRPr kumimoji="1">
                <a:solidFill>
                  <a:schemeClr val="tx1"/>
                </a:solidFill>
                <a:latin typeface="Book Antiqua" pitchFamily="18" charset="0"/>
                <a:ea typeface="微軟正黑體" pitchFamily="34" charset="-120"/>
              </a:defRPr>
            </a:lvl1pPr>
            <a:lvl2pPr marL="742950" indent="-285750" eaLnBrk="0" hangingPunct="0">
              <a:defRPr kumimoji="1">
                <a:solidFill>
                  <a:schemeClr val="tx1"/>
                </a:solidFill>
                <a:latin typeface="Book Antiqua" pitchFamily="18" charset="0"/>
                <a:ea typeface="微軟正黑體" pitchFamily="34" charset="-120"/>
              </a:defRPr>
            </a:lvl2pPr>
            <a:lvl3pPr marL="1143000" indent="-228600" eaLnBrk="0" hangingPunct="0">
              <a:defRPr kumimoji="1">
                <a:solidFill>
                  <a:schemeClr val="tx1"/>
                </a:solidFill>
                <a:latin typeface="Book Antiqua" pitchFamily="18" charset="0"/>
                <a:ea typeface="微軟正黑體" pitchFamily="34" charset="-120"/>
              </a:defRPr>
            </a:lvl3pPr>
            <a:lvl4pPr marL="1600200" indent="-228600" eaLnBrk="0" hangingPunct="0">
              <a:defRPr kumimoji="1">
                <a:solidFill>
                  <a:schemeClr val="tx1"/>
                </a:solidFill>
                <a:latin typeface="Book Antiqua" pitchFamily="18" charset="0"/>
                <a:ea typeface="微軟正黑體" pitchFamily="34" charset="-120"/>
              </a:defRPr>
            </a:lvl4pPr>
            <a:lvl5pPr marL="2057400" indent="-228600" eaLnBrk="0" hangingPunct="0">
              <a:defRPr kumimoji="1">
                <a:solidFill>
                  <a:schemeClr val="tx1"/>
                </a:solidFill>
                <a:latin typeface="Book Antiqua" pitchFamily="18"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9pPr>
          </a:lstStyle>
          <a:p>
            <a:pPr algn="ctr" eaLnBrk="1" hangingPunct="1"/>
            <a:r>
              <a:rPr lang="zh-TW" altLang="en-US" b="1" dirty="0" smtClean="0">
                <a:solidFill>
                  <a:schemeClr val="bg1"/>
                </a:solidFill>
                <a:latin typeface="微軟正黑體" pitchFamily="34" charset="-120"/>
              </a:rPr>
              <a:t>國際情勢影響金融穩定</a:t>
            </a:r>
            <a:endParaRPr lang="zh-TW" altLang="en-US" b="1" dirty="0">
              <a:solidFill>
                <a:schemeClr val="bg1"/>
              </a:solidFill>
              <a:latin typeface="微軟正黑體" pitchFamily="34" charset="-120"/>
            </a:endParaRPr>
          </a:p>
        </p:txBody>
      </p:sp>
      <p:pic>
        <p:nvPicPr>
          <p:cNvPr id="3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3000"/>
                    </a14:imgEffect>
                  </a14:imgLayer>
                </a14:imgProps>
              </a:ext>
              <a:ext uri="{28A0092B-C50C-407E-A947-70E740481C1C}">
                <a14:useLocalDpi xmlns:a14="http://schemas.microsoft.com/office/drawing/2010/main" val="0"/>
              </a:ext>
            </a:extLst>
          </a:blip>
          <a:srcRect/>
          <a:stretch>
            <a:fillRect/>
          </a:stretch>
        </p:blipFill>
        <p:spPr bwMode="auto">
          <a:xfrm>
            <a:off x="2917573" y="2902206"/>
            <a:ext cx="1438403" cy="81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05" y="3356992"/>
            <a:ext cx="388071" cy="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6"/>
          <p:cNvSpPr/>
          <p:nvPr/>
        </p:nvSpPr>
        <p:spPr>
          <a:xfrm>
            <a:off x="963043" y="3409255"/>
            <a:ext cx="1856990" cy="307777"/>
          </a:xfrm>
          <a:prstGeom prst="rect">
            <a:avLst/>
          </a:prstGeom>
        </p:spPr>
        <p:txBody>
          <a:bodyPr wrap="square">
            <a:spAutoFit/>
          </a:bodyPr>
          <a:lstStyle/>
          <a:p>
            <a:r>
              <a:rPr lang="zh-TW" altLang="en-US" sz="1400" b="1" dirty="0" smtClean="0">
                <a:latin typeface="微軟正黑體" panose="020B0604030504040204" pitchFamily="34" charset="-120"/>
                <a:ea typeface="微軟正黑體" panose="020B0604030504040204" pitchFamily="34" charset="-120"/>
              </a:rPr>
              <a:t>英國</a:t>
            </a:r>
            <a:r>
              <a:rPr lang="zh-TW" altLang="en-US" sz="1400" b="1" dirty="0">
                <a:latin typeface="微軟正黑體" panose="020B0604030504040204" pitchFamily="34" charset="-120"/>
                <a:ea typeface="微軟正黑體" panose="020B0604030504040204" pitchFamily="34" charset="-120"/>
              </a:rPr>
              <a:t>脫</a:t>
            </a:r>
            <a:r>
              <a:rPr lang="zh-TW" altLang="en-US" sz="1400" b="1" dirty="0" smtClean="0">
                <a:latin typeface="微軟正黑體" panose="020B0604030504040204" pitchFamily="34" charset="-120"/>
                <a:ea typeface="微軟正黑體" panose="020B0604030504040204" pitchFamily="34" charset="-120"/>
              </a:rPr>
              <a:t>歐</a:t>
            </a:r>
            <a:r>
              <a:rPr lang="zh-TW" altLang="zh-TW" sz="1400" b="1" dirty="0">
                <a:latin typeface="微軟正黑體" panose="020B0604030504040204" pitchFamily="34" charset="-120"/>
                <a:ea typeface="微軟正黑體" panose="020B0604030504040204" pitchFamily="34" charset="-120"/>
              </a:rPr>
              <a:t>黑天鵝事件</a:t>
            </a:r>
            <a:endParaRPr lang="zh-TW" altLang="en-US" sz="1400" b="1" dirty="0">
              <a:latin typeface="微軟正黑體" panose="020B0604030504040204" pitchFamily="34" charset="-120"/>
              <a:ea typeface="微軟正黑體" panose="020B0604030504040204" pitchFamily="34" charset="-120"/>
            </a:endParaRPr>
          </a:p>
        </p:txBody>
      </p:sp>
      <p:sp>
        <p:nvSpPr>
          <p:cNvPr id="38" name="矩形 37"/>
          <p:cNvSpPr/>
          <p:nvPr/>
        </p:nvSpPr>
        <p:spPr>
          <a:xfrm>
            <a:off x="963042" y="2971420"/>
            <a:ext cx="1999249" cy="307777"/>
          </a:xfrm>
          <a:prstGeom prst="rect">
            <a:avLst/>
          </a:prstGeom>
        </p:spPr>
        <p:txBody>
          <a:bodyPr wrap="square">
            <a:spAutoFit/>
          </a:bodyPr>
          <a:lstStyle/>
          <a:p>
            <a:r>
              <a:rPr lang="zh-TW" altLang="en-US" sz="1400" b="1" dirty="0" smtClean="0">
                <a:latin typeface="微軟正黑體" panose="020B0604030504040204" pitchFamily="34" charset="-120"/>
                <a:ea typeface="微軟正黑體" panose="020B0604030504040204" pitchFamily="34" charset="-120"/>
              </a:rPr>
              <a:t>美國利率走勢不確定</a:t>
            </a:r>
            <a:endParaRPr lang="zh-TW" altLang="en-US" sz="1400" b="1" dirty="0"/>
          </a:p>
        </p:txBody>
      </p:sp>
      <p:pic>
        <p:nvPicPr>
          <p:cNvPr id="39" name="Picture 2" descr="C:\Users\47130\Desktop\34\PPT\pic\Q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924944"/>
            <a:ext cx="406516" cy="4065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圖表 39"/>
          <p:cNvGraphicFramePr>
            <a:graphicFrameLocks/>
          </p:cNvGraphicFramePr>
          <p:nvPr>
            <p:extLst>
              <p:ext uri="{D42A27DB-BD31-4B8C-83A1-F6EECF244321}">
                <p14:modId xmlns:p14="http://schemas.microsoft.com/office/powerpoint/2010/main" val="696949323"/>
              </p:ext>
            </p:extLst>
          </p:nvPr>
        </p:nvGraphicFramePr>
        <p:xfrm>
          <a:off x="501898" y="4024808"/>
          <a:ext cx="3981093" cy="1780455"/>
        </p:xfrm>
        <a:graphic>
          <a:graphicData uri="http://schemas.openxmlformats.org/drawingml/2006/chart">
            <c:chart xmlns:c="http://schemas.openxmlformats.org/drawingml/2006/chart" xmlns:r="http://schemas.openxmlformats.org/officeDocument/2006/relationships" r:id="rId6"/>
          </a:graphicData>
        </a:graphic>
      </p:graphicFrame>
      <p:sp>
        <p:nvSpPr>
          <p:cNvPr id="41" name="矩形 40"/>
          <p:cNvSpPr/>
          <p:nvPr/>
        </p:nvSpPr>
        <p:spPr>
          <a:xfrm>
            <a:off x="539552" y="3789040"/>
            <a:ext cx="3816424" cy="307777"/>
          </a:xfrm>
          <a:prstGeom prst="rect">
            <a:avLst/>
          </a:prstGeom>
        </p:spPr>
        <p:txBody>
          <a:bodyPr wrap="square">
            <a:spAutoFit/>
          </a:bodyPr>
          <a:lstStyle/>
          <a:p>
            <a:pPr algn="ctr"/>
            <a:r>
              <a:rPr lang="zh-TW" altLang="en-US" sz="1400" b="1" dirty="0" smtClean="0">
                <a:latin typeface="微軟正黑體" panose="020B0604030504040204" pitchFamily="34" charset="-120"/>
                <a:ea typeface="微軟正黑體" panose="020B0604030504040204" pitchFamily="34" charset="-120"/>
              </a:rPr>
              <a:t>今年以來各國主要國家貨幣兌美元波動幅度</a:t>
            </a:r>
            <a:r>
              <a:rPr lang="en-US" altLang="zh-TW" sz="1400" b="1" dirty="0" smtClean="0">
                <a:latin typeface="微軟正黑體" panose="020B0604030504040204" pitchFamily="34" charset="-120"/>
                <a:ea typeface="微軟正黑體" panose="020B0604030504040204" pitchFamily="34" charset="-120"/>
              </a:rPr>
              <a:t>%</a:t>
            </a:r>
            <a:endParaRPr lang="zh-TW" altLang="en-US" sz="1400" b="1" dirty="0"/>
          </a:p>
        </p:txBody>
      </p:sp>
      <p:graphicFrame>
        <p:nvGraphicFramePr>
          <p:cNvPr id="42" name="圖表 41"/>
          <p:cNvGraphicFramePr>
            <a:graphicFrameLocks/>
          </p:cNvGraphicFramePr>
          <p:nvPr>
            <p:extLst>
              <p:ext uri="{D42A27DB-BD31-4B8C-83A1-F6EECF244321}">
                <p14:modId xmlns:p14="http://schemas.microsoft.com/office/powerpoint/2010/main" val="3058430553"/>
              </p:ext>
            </p:extLst>
          </p:nvPr>
        </p:nvGraphicFramePr>
        <p:xfrm>
          <a:off x="4716016" y="2924944"/>
          <a:ext cx="3816424" cy="2952908"/>
        </p:xfrm>
        <a:graphic>
          <a:graphicData uri="http://schemas.openxmlformats.org/drawingml/2006/chart">
            <c:chart xmlns:c="http://schemas.openxmlformats.org/drawingml/2006/chart" xmlns:r="http://schemas.openxmlformats.org/officeDocument/2006/relationships" r:id="rId7"/>
          </a:graphicData>
        </a:graphic>
      </p:graphicFrame>
      <p:sp>
        <p:nvSpPr>
          <p:cNvPr id="43" name="矩形 42"/>
          <p:cNvSpPr/>
          <p:nvPr/>
        </p:nvSpPr>
        <p:spPr>
          <a:xfrm>
            <a:off x="4644008" y="2533030"/>
            <a:ext cx="4032378" cy="3560266"/>
          </a:xfrm>
          <a:prstGeom prst="rect">
            <a:avLst/>
          </a:prstGeom>
          <a:noFill/>
          <a:ln w="3175">
            <a:solidFill>
              <a:srgbClr val="875D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44" name="文字方塊 2"/>
          <p:cNvSpPr txBox="1">
            <a:spLocks noChangeArrowheads="1"/>
          </p:cNvSpPr>
          <p:nvPr/>
        </p:nvSpPr>
        <p:spPr bwMode="auto">
          <a:xfrm>
            <a:off x="4644008" y="2492896"/>
            <a:ext cx="4032378" cy="368300"/>
          </a:xfrm>
          <a:prstGeom prst="rect">
            <a:avLst/>
          </a:prstGeom>
          <a:solidFill>
            <a:srgbClr val="875D25"/>
          </a:solidFill>
          <a:ln>
            <a:solidFill>
              <a:srgbClr val="875D25"/>
            </a:solidFill>
          </a:ln>
          <a:extLst/>
        </p:spPr>
        <p:txBody>
          <a:bodyPr wrap="square">
            <a:spAutoFit/>
          </a:bodyPr>
          <a:lstStyle>
            <a:lvl1pPr eaLnBrk="0" hangingPunct="0">
              <a:defRPr kumimoji="1">
                <a:solidFill>
                  <a:schemeClr val="tx1"/>
                </a:solidFill>
                <a:latin typeface="Book Antiqua" pitchFamily="18" charset="0"/>
                <a:ea typeface="微軟正黑體" pitchFamily="34" charset="-120"/>
              </a:defRPr>
            </a:lvl1pPr>
            <a:lvl2pPr marL="742950" indent="-285750" eaLnBrk="0" hangingPunct="0">
              <a:defRPr kumimoji="1">
                <a:solidFill>
                  <a:schemeClr val="tx1"/>
                </a:solidFill>
                <a:latin typeface="Book Antiqua" pitchFamily="18" charset="0"/>
                <a:ea typeface="微軟正黑體" pitchFamily="34" charset="-120"/>
              </a:defRPr>
            </a:lvl2pPr>
            <a:lvl3pPr marL="1143000" indent="-228600" eaLnBrk="0" hangingPunct="0">
              <a:defRPr kumimoji="1">
                <a:solidFill>
                  <a:schemeClr val="tx1"/>
                </a:solidFill>
                <a:latin typeface="Book Antiqua" pitchFamily="18" charset="0"/>
                <a:ea typeface="微軟正黑體" pitchFamily="34" charset="-120"/>
              </a:defRPr>
            </a:lvl3pPr>
            <a:lvl4pPr marL="1600200" indent="-228600" eaLnBrk="0" hangingPunct="0">
              <a:defRPr kumimoji="1">
                <a:solidFill>
                  <a:schemeClr val="tx1"/>
                </a:solidFill>
                <a:latin typeface="Book Antiqua" pitchFamily="18" charset="0"/>
                <a:ea typeface="微軟正黑體" pitchFamily="34" charset="-120"/>
              </a:defRPr>
            </a:lvl4pPr>
            <a:lvl5pPr marL="2057400" indent="-228600" eaLnBrk="0" hangingPunct="0">
              <a:defRPr kumimoji="1">
                <a:solidFill>
                  <a:schemeClr val="tx1"/>
                </a:solidFill>
                <a:latin typeface="Book Antiqua" pitchFamily="18"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9pPr>
          </a:lstStyle>
          <a:p>
            <a:pPr algn="ctr" eaLnBrk="1" hangingPunct="1"/>
            <a:r>
              <a:rPr lang="zh-TW" altLang="en-US" b="1" dirty="0" smtClean="0">
                <a:solidFill>
                  <a:schemeClr val="bg1"/>
                </a:solidFill>
                <a:latin typeface="微軟正黑體" pitchFamily="34" charset="-120"/>
              </a:rPr>
              <a:t>國際股市波動加劇</a:t>
            </a:r>
            <a:endParaRPr lang="zh-TW" altLang="en-US" b="1" dirty="0">
              <a:solidFill>
                <a:schemeClr val="bg1"/>
              </a:solidFill>
              <a:latin typeface="微軟正黑體" pitchFamily="34" charset="-120"/>
            </a:endParaRPr>
          </a:p>
        </p:txBody>
      </p:sp>
      <p:sp>
        <p:nvSpPr>
          <p:cNvPr id="45" name="矩形 44"/>
          <p:cNvSpPr/>
          <p:nvPr/>
        </p:nvSpPr>
        <p:spPr>
          <a:xfrm>
            <a:off x="4644008" y="5877272"/>
            <a:ext cx="2880320" cy="215444"/>
          </a:xfrm>
          <a:prstGeom prst="rect">
            <a:avLst/>
          </a:prstGeom>
        </p:spPr>
        <p:txBody>
          <a:bodyPr wrap="square">
            <a:spAutoFit/>
          </a:bodyPr>
          <a:lstStyle/>
          <a:p>
            <a:r>
              <a:rPr lang="zh-TW" altLang="en-US" sz="800" dirty="0">
                <a:latin typeface="微軟正黑體" panose="020B0604030504040204" pitchFamily="34" charset="-120"/>
                <a:ea typeface="微軟正黑體" panose="020B0604030504040204" pitchFamily="34" charset="-120"/>
              </a:rPr>
              <a:t>資料</a:t>
            </a:r>
            <a:r>
              <a:rPr lang="zh-TW" altLang="en-US" sz="800" dirty="0" smtClean="0">
                <a:latin typeface="微軟正黑體" panose="020B0604030504040204" pitchFamily="34" charset="-120"/>
                <a:ea typeface="微軟正黑體" panose="020B0604030504040204" pitchFamily="34" charset="-120"/>
              </a:rPr>
              <a:t>來源：彭博資訊</a:t>
            </a:r>
            <a:r>
              <a:rPr lang="zh-TW" altLang="zh-TW" sz="800" dirty="0"/>
              <a:t>，</a:t>
            </a:r>
            <a:r>
              <a:rPr lang="en-US" altLang="zh-TW" sz="800" dirty="0"/>
              <a:t>104/7/1~105/6/29</a:t>
            </a:r>
            <a:r>
              <a:rPr lang="zh-TW" altLang="zh-TW" sz="800" dirty="0" smtClean="0"/>
              <a:t>。</a:t>
            </a:r>
            <a:r>
              <a:rPr lang="en-US" altLang="zh-TW" sz="800" dirty="0" smtClean="0"/>
              <a:t>105/1/1=100</a:t>
            </a:r>
            <a:r>
              <a:rPr lang="zh-TW" altLang="zh-TW" sz="800" dirty="0" smtClean="0"/>
              <a:t>。</a:t>
            </a:r>
            <a:endParaRPr lang="zh-TW" altLang="en-US" sz="800" dirty="0">
              <a:latin typeface="微軟正黑體" panose="020B0604030504040204" pitchFamily="34" charset="-120"/>
              <a:ea typeface="微軟正黑體" panose="020B0604030504040204" pitchFamily="34" charset="-120"/>
            </a:endParaRPr>
          </a:p>
        </p:txBody>
      </p:sp>
      <p:sp>
        <p:nvSpPr>
          <p:cNvPr id="46" name="矩形 45"/>
          <p:cNvSpPr/>
          <p:nvPr/>
        </p:nvSpPr>
        <p:spPr>
          <a:xfrm>
            <a:off x="4716016" y="2924944"/>
            <a:ext cx="3816424" cy="307777"/>
          </a:xfrm>
          <a:prstGeom prst="rect">
            <a:avLst/>
          </a:prstGeom>
        </p:spPr>
        <p:txBody>
          <a:bodyPr wrap="square">
            <a:spAutoFit/>
          </a:bodyPr>
          <a:lstStyle/>
          <a:p>
            <a:pPr algn="ctr"/>
            <a:r>
              <a:rPr lang="zh-TW" altLang="en-US" sz="1400" b="1" dirty="0" smtClean="0">
                <a:latin typeface="微軟正黑體" panose="020B0604030504040204" pitchFamily="34" charset="-120"/>
                <a:ea typeface="微軟正黑體" panose="020B0604030504040204" pitchFamily="34" charset="-120"/>
              </a:rPr>
              <a:t>各國</a:t>
            </a:r>
            <a:r>
              <a:rPr lang="zh-TW" altLang="en-US" sz="1400" b="1" dirty="0">
                <a:latin typeface="微軟正黑體" panose="020B0604030504040204" pitchFamily="34" charset="-120"/>
                <a:ea typeface="微軟正黑體" panose="020B0604030504040204" pitchFamily="34" charset="-120"/>
              </a:rPr>
              <a:t>股市股價走勢</a:t>
            </a:r>
            <a:r>
              <a:rPr lang="zh-TW" altLang="en-US" sz="1400" b="1" dirty="0" smtClean="0">
                <a:latin typeface="微軟正黑體" panose="020B0604030504040204" pitchFamily="34" charset="-120"/>
                <a:ea typeface="微軟正黑體" panose="020B0604030504040204" pitchFamily="34" charset="-120"/>
              </a:rPr>
              <a:t>圖</a:t>
            </a:r>
            <a:endParaRPr lang="zh-TW" altLang="en-US" sz="1400" b="1" dirty="0"/>
          </a:p>
        </p:txBody>
      </p:sp>
    </p:spTree>
    <p:extLst>
      <p:ext uri="{BB962C8B-B14F-4D97-AF65-F5344CB8AC3E}">
        <p14:creationId xmlns:p14="http://schemas.microsoft.com/office/powerpoint/2010/main" val="336055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342900" lvl="1" indent="-342900">
              <a:buFont typeface="Wingdings" panose="05000000000000000000" pitchFamily="2" charset="2"/>
              <a:buChar char="n"/>
            </a:pPr>
            <a:r>
              <a:rPr lang="zh-TW" altLang="en-US" sz="2400" dirty="0" smtClean="0">
                <a:latin typeface="微軟正黑體" panose="020B0604030504040204" pitchFamily="34" charset="-120"/>
                <a:ea typeface="微軟正黑體" panose="020B0604030504040204" pitchFamily="34" charset="-120"/>
              </a:rPr>
              <a:t>超額儲蓄由</a:t>
            </a:r>
            <a:r>
              <a:rPr lang="en-US" altLang="zh-TW" sz="2400" dirty="0" smtClean="0">
                <a:latin typeface="微軟正黑體" panose="020B0604030504040204" pitchFamily="34" charset="-120"/>
                <a:ea typeface="微軟正黑體" panose="020B0604030504040204" pitchFamily="34" charset="-120"/>
              </a:rPr>
              <a:t>94</a:t>
            </a:r>
            <a:r>
              <a:rPr lang="zh-TW" altLang="zh-TW" sz="2400" dirty="0" smtClean="0">
                <a:latin typeface="微軟正黑體" panose="020B0604030504040204" pitchFamily="34" charset="-120"/>
                <a:ea typeface="微軟正黑體" panose="020B0604030504040204" pitchFamily="34" charset="-120"/>
              </a:rPr>
              <a:t>年</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0.71</a:t>
            </a:r>
            <a:r>
              <a:rPr lang="zh-TW" altLang="en-US" sz="2400" dirty="0" smtClean="0">
                <a:latin typeface="微軟正黑體" panose="020B0604030504040204" pitchFamily="34" charset="-120"/>
                <a:ea typeface="微軟正黑體" panose="020B0604030504040204" pitchFamily="34" charset="-120"/>
              </a:rPr>
              <a:t>兆元，增加至</a:t>
            </a:r>
            <a:r>
              <a:rPr lang="en-US" altLang="zh-TW" sz="2400" dirty="0" smtClean="0">
                <a:latin typeface="微軟正黑體" panose="020B0604030504040204" pitchFamily="34" charset="-120"/>
                <a:ea typeface="微軟正黑體" panose="020B0604030504040204" pitchFamily="34" charset="-120"/>
              </a:rPr>
              <a:t>104</a:t>
            </a:r>
            <a:r>
              <a:rPr lang="zh-TW" altLang="en-US" sz="2400" dirty="0" smtClean="0">
                <a:latin typeface="微軟正黑體" panose="020B0604030504040204" pitchFamily="34" charset="-120"/>
                <a:ea typeface="微軟正黑體" panose="020B0604030504040204" pitchFamily="34" charset="-120"/>
              </a:rPr>
              <a:t>年之</a:t>
            </a:r>
            <a:r>
              <a:rPr lang="en-US" altLang="zh-TW" sz="2400" dirty="0" smtClean="0">
                <a:latin typeface="微軟正黑體" panose="020B0604030504040204" pitchFamily="34" charset="-120"/>
                <a:ea typeface="微軟正黑體" panose="020B0604030504040204" pitchFamily="34" charset="-120"/>
              </a:rPr>
              <a:t>2.52</a:t>
            </a:r>
            <a:r>
              <a:rPr lang="zh-TW" altLang="en-US" sz="2400" dirty="0" smtClean="0">
                <a:latin typeface="微軟正黑體" panose="020B0604030504040204" pitchFamily="34" charset="-120"/>
                <a:ea typeface="微軟正黑體" panose="020B0604030504040204" pitchFamily="34" charset="-120"/>
              </a:rPr>
              <a:t>兆元</a:t>
            </a:r>
            <a:endParaRPr lang="en-US" altLang="zh-TW" sz="2400" dirty="0" smtClean="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固定資本之實質成長率從</a:t>
            </a:r>
            <a:r>
              <a:rPr lang="en-US" altLang="zh-TW" sz="2400" dirty="0">
                <a:latin typeface="微軟正黑體" panose="020B0604030504040204" pitchFamily="34" charset="-120"/>
                <a:ea typeface="微軟正黑體" panose="020B0604030504040204" pitchFamily="34" charset="-120"/>
              </a:rPr>
              <a:t>99</a:t>
            </a:r>
            <a:r>
              <a:rPr lang="zh-TW" altLang="en-US" sz="2400" dirty="0">
                <a:latin typeface="微軟正黑體" panose="020B0604030504040204" pitchFamily="34" charset="-120"/>
                <a:ea typeface="微軟正黑體" panose="020B0604030504040204" pitchFamily="34" charset="-120"/>
              </a:rPr>
              <a:t>年之</a:t>
            </a:r>
            <a:r>
              <a:rPr lang="en-US" altLang="zh-TW" sz="2400" dirty="0">
                <a:latin typeface="微軟正黑體" panose="020B0604030504040204" pitchFamily="34" charset="-120"/>
                <a:ea typeface="微軟正黑體" panose="020B0604030504040204" pitchFamily="34" charset="-120"/>
              </a:rPr>
              <a:t>19.31%</a:t>
            </a:r>
            <a:r>
              <a:rPr lang="zh-TW" altLang="en-US" sz="2400" dirty="0">
                <a:latin typeface="微軟正黑體" panose="020B0604030504040204" pitchFamily="34" charset="-120"/>
                <a:ea typeface="微軟正黑體" panose="020B0604030504040204" pitchFamily="34" charset="-120"/>
              </a:rPr>
              <a:t>，下滑至</a:t>
            </a:r>
            <a:r>
              <a:rPr lang="en-US" altLang="zh-TW" sz="2400" dirty="0">
                <a:latin typeface="微軟正黑體" panose="020B0604030504040204" pitchFamily="34" charset="-120"/>
                <a:ea typeface="微軟正黑體" panose="020B0604030504040204" pitchFamily="34" charset="-120"/>
              </a:rPr>
              <a:t>104</a:t>
            </a:r>
            <a:r>
              <a:rPr lang="zh-TW" altLang="en-US" sz="2400" dirty="0" smtClean="0">
                <a:latin typeface="微軟正黑體" panose="020B0604030504040204" pitchFamily="34" charset="-120"/>
                <a:ea typeface="微軟正黑體" panose="020B0604030504040204" pitchFamily="34" charset="-120"/>
              </a:rPr>
              <a:t>年之</a:t>
            </a:r>
            <a:r>
              <a:rPr lang="en-US" altLang="zh-TW" sz="2400" dirty="0" smtClean="0">
                <a:latin typeface="微軟正黑體" panose="020B0604030504040204" pitchFamily="34" charset="-120"/>
                <a:ea typeface="微軟正黑體" panose="020B0604030504040204" pitchFamily="34" charset="-120"/>
              </a:rPr>
              <a:t>1.23%</a:t>
            </a:r>
            <a:endParaRPr lang="zh-TW" altLang="en-US" sz="2400" dirty="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en-US" altLang="zh-TW" sz="2400" dirty="0" smtClean="0">
              <a:latin typeface="微軟正黑體" panose="020B0604030504040204" pitchFamily="34" charset="-120"/>
              <a:ea typeface="微軟正黑體" panose="020B0604030504040204" pitchFamily="34" charset="-120"/>
            </a:endParaRPr>
          </a:p>
          <a:p>
            <a:endParaRPr lang="zh-TW" altLang="en-US" dirty="0"/>
          </a:p>
        </p:txBody>
      </p:sp>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國內</a:t>
            </a:r>
            <a:r>
              <a:rPr lang="zh-TW" altLang="zh-TW" sz="4000" b="1" dirty="0">
                <a:latin typeface="微軟正黑體" panose="020B0604030504040204" pitchFamily="34" charset="-120"/>
                <a:ea typeface="微軟正黑體" panose="020B0604030504040204" pitchFamily="34" charset="-120"/>
              </a:rPr>
              <a:t>經濟結構</a:t>
            </a:r>
            <a:r>
              <a:rPr lang="zh-TW" altLang="zh-TW" sz="4000" b="1" dirty="0" smtClean="0">
                <a:latin typeface="微軟正黑體" panose="020B0604030504040204" pitchFamily="34" charset="-120"/>
                <a:ea typeface="微軟正黑體" panose="020B0604030504040204" pitchFamily="34" charset="-120"/>
              </a:rPr>
              <a:t>困境</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6</a:t>
            </a:fld>
            <a:endParaRPr lang="zh-TW" altLang="en-US" dirty="0"/>
          </a:p>
        </p:txBody>
      </p:sp>
      <p:sp>
        <p:nvSpPr>
          <p:cNvPr id="18" name="矩形 17"/>
          <p:cNvSpPr/>
          <p:nvPr/>
        </p:nvSpPr>
        <p:spPr>
          <a:xfrm>
            <a:off x="571472" y="5877272"/>
            <a:ext cx="1439818" cy="215444"/>
          </a:xfrm>
          <a:prstGeom prst="rect">
            <a:avLst/>
          </a:prstGeom>
        </p:spPr>
        <p:txBody>
          <a:bodyPr wrap="none">
            <a:spAutoFit/>
          </a:bodyPr>
          <a:lstStyle/>
          <a:p>
            <a:r>
              <a:rPr lang="zh-TW" altLang="en-US" sz="800" dirty="0">
                <a:latin typeface="微軟正黑體" panose="020B0604030504040204" pitchFamily="34" charset="-120"/>
                <a:ea typeface="微軟正黑體" panose="020B0604030504040204" pitchFamily="34" charset="-120"/>
              </a:rPr>
              <a:t>資料</a:t>
            </a:r>
            <a:r>
              <a:rPr lang="zh-TW" altLang="en-US" sz="800" dirty="0" smtClean="0">
                <a:latin typeface="微軟正黑體" panose="020B0604030504040204" pitchFamily="34" charset="-120"/>
                <a:ea typeface="微軟正黑體" panose="020B0604030504040204" pitchFamily="34" charset="-120"/>
              </a:rPr>
              <a:t>來源：行政院</a:t>
            </a:r>
            <a:r>
              <a:rPr lang="zh-TW" altLang="en-US" sz="800" dirty="0">
                <a:latin typeface="微軟正黑體" panose="020B0604030504040204" pitchFamily="34" charset="-120"/>
                <a:ea typeface="微軟正黑體" panose="020B0604030504040204" pitchFamily="34" charset="-120"/>
              </a:rPr>
              <a:t>主計總處</a:t>
            </a:r>
          </a:p>
        </p:txBody>
      </p:sp>
      <p:sp>
        <p:nvSpPr>
          <p:cNvPr id="20" name="文字方塊 2"/>
          <p:cNvSpPr txBox="1">
            <a:spLocks noChangeArrowheads="1"/>
          </p:cNvSpPr>
          <p:nvPr/>
        </p:nvSpPr>
        <p:spPr bwMode="auto">
          <a:xfrm>
            <a:off x="539552" y="2843644"/>
            <a:ext cx="8064896" cy="369332"/>
          </a:xfrm>
          <a:prstGeom prst="rect">
            <a:avLst/>
          </a:prstGeom>
          <a:solidFill>
            <a:srgbClr val="875D25"/>
          </a:solidFill>
          <a:ln>
            <a:noFill/>
          </a:ln>
          <a:extLst/>
        </p:spPr>
        <p:txBody>
          <a:bodyPr wrap="square">
            <a:spAutoFit/>
          </a:bodyPr>
          <a:lstStyle>
            <a:lvl1pPr eaLnBrk="0" hangingPunct="0">
              <a:defRPr kumimoji="1">
                <a:solidFill>
                  <a:schemeClr val="tx1"/>
                </a:solidFill>
                <a:latin typeface="Book Antiqua" pitchFamily="18" charset="0"/>
                <a:ea typeface="微軟正黑體" pitchFamily="34" charset="-120"/>
              </a:defRPr>
            </a:lvl1pPr>
            <a:lvl2pPr marL="742950" indent="-285750" eaLnBrk="0" hangingPunct="0">
              <a:defRPr kumimoji="1">
                <a:solidFill>
                  <a:schemeClr val="tx1"/>
                </a:solidFill>
                <a:latin typeface="Book Antiqua" pitchFamily="18" charset="0"/>
                <a:ea typeface="微軟正黑體" pitchFamily="34" charset="-120"/>
              </a:defRPr>
            </a:lvl2pPr>
            <a:lvl3pPr marL="1143000" indent="-228600" eaLnBrk="0" hangingPunct="0">
              <a:defRPr kumimoji="1">
                <a:solidFill>
                  <a:schemeClr val="tx1"/>
                </a:solidFill>
                <a:latin typeface="Book Antiqua" pitchFamily="18" charset="0"/>
                <a:ea typeface="微軟正黑體" pitchFamily="34" charset="-120"/>
              </a:defRPr>
            </a:lvl3pPr>
            <a:lvl4pPr marL="1600200" indent="-228600" eaLnBrk="0" hangingPunct="0">
              <a:defRPr kumimoji="1">
                <a:solidFill>
                  <a:schemeClr val="tx1"/>
                </a:solidFill>
                <a:latin typeface="Book Antiqua" pitchFamily="18" charset="0"/>
                <a:ea typeface="微軟正黑體" pitchFamily="34" charset="-120"/>
              </a:defRPr>
            </a:lvl4pPr>
            <a:lvl5pPr marL="2057400" indent="-228600" eaLnBrk="0" hangingPunct="0">
              <a:defRPr kumimoji="1">
                <a:solidFill>
                  <a:schemeClr val="tx1"/>
                </a:solidFill>
                <a:latin typeface="Book Antiqua" pitchFamily="18"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Book Antiqua" pitchFamily="18" charset="0"/>
                <a:ea typeface="微軟正黑體" pitchFamily="34" charset="-120"/>
              </a:defRPr>
            </a:lvl9pPr>
          </a:lstStyle>
          <a:p>
            <a:pPr algn="ctr" eaLnBrk="1" hangingPunct="1"/>
            <a:r>
              <a:rPr lang="zh-TW" altLang="en-US" b="1" dirty="0" smtClean="0">
                <a:solidFill>
                  <a:schemeClr val="bg1"/>
                </a:solidFill>
                <a:latin typeface="微軟正黑體" pitchFamily="34" charset="-120"/>
              </a:rPr>
              <a:t>超額儲蓄逐年攀升    實質</a:t>
            </a:r>
            <a:r>
              <a:rPr lang="zh-TW" altLang="en-US" b="1" dirty="0">
                <a:solidFill>
                  <a:schemeClr val="bg1"/>
                </a:solidFill>
                <a:latin typeface="微軟正黑體" pitchFamily="34" charset="-120"/>
              </a:rPr>
              <a:t>投資面臨</a:t>
            </a:r>
            <a:r>
              <a:rPr lang="zh-TW" altLang="en-US" b="1" dirty="0" smtClean="0">
                <a:solidFill>
                  <a:schemeClr val="bg1"/>
                </a:solidFill>
                <a:latin typeface="微軟正黑體" pitchFamily="34" charset="-120"/>
              </a:rPr>
              <a:t>瓶頸</a:t>
            </a:r>
            <a:endParaRPr lang="zh-TW" altLang="en-US" b="1" dirty="0">
              <a:solidFill>
                <a:schemeClr val="bg1"/>
              </a:solidFill>
              <a:latin typeface="微軟正黑體" pitchFamily="34" charset="-120"/>
            </a:endParaRPr>
          </a:p>
        </p:txBody>
      </p:sp>
      <p:sp>
        <p:nvSpPr>
          <p:cNvPr id="10" name="矩形 9"/>
          <p:cNvSpPr/>
          <p:nvPr/>
        </p:nvSpPr>
        <p:spPr>
          <a:xfrm>
            <a:off x="539552" y="2843644"/>
            <a:ext cx="8064896" cy="3250232"/>
          </a:xfrm>
          <a:prstGeom prst="rect">
            <a:avLst/>
          </a:prstGeom>
          <a:noFill/>
          <a:ln w="9525">
            <a:solidFill>
              <a:srgbClr val="875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圖表 8"/>
          <p:cNvGraphicFramePr>
            <a:graphicFrameLocks/>
          </p:cNvGraphicFramePr>
          <p:nvPr>
            <p:extLst>
              <p:ext uri="{D42A27DB-BD31-4B8C-83A1-F6EECF244321}">
                <p14:modId xmlns:p14="http://schemas.microsoft.com/office/powerpoint/2010/main" val="2016628850"/>
              </p:ext>
            </p:extLst>
          </p:nvPr>
        </p:nvGraphicFramePr>
        <p:xfrm>
          <a:off x="571473" y="3212976"/>
          <a:ext cx="7960968"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97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342900" lvl="1" indent="-342900">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金融發展與實體經濟發展互為影響，金融業無法獨善其身，金融政策除應強化監理外，亦應兼顧產業發展，須並因應經濟環境變化而適時</a:t>
            </a:r>
            <a:r>
              <a:rPr lang="zh-TW" altLang="en-US" sz="2400" dirty="0" smtClean="0">
                <a:latin typeface="微軟正黑體" panose="020B0604030504040204" pitchFamily="34" charset="-120"/>
                <a:ea typeface="微軟正黑體" panose="020B0604030504040204" pitchFamily="34" charset="-120"/>
              </a:rPr>
              <a:t>調整</a:t>
            </a:r>
            <a:endParaRPr lang="en-US" altLang="zh-TW" sz="2400" dirty="0" smtClean="0">
              <a:latin typeface="微軟正黑體" panose="020B0604030504040204" pitchFamily="34" charset="-120"/>
              <a:ea typeface="微軟正黑體" panose="020B0604030504040204" pitchFamily="34" charset="-120"/>
            </a:endParaRPr>
          </a:p>
          <a:p>
            <a:pPr marL="342900" lvl="1" indent="-342900">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在維持金融體系穩健成長下，善加運用金融業之專業與資源，對協助產業創新轉型及在地就業等發揮更多功能</a:t>
            </a:r>
            <a:endParaRPr lang="zh-TW"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zh-TW" altLang="zh-TW" sz="2400" dirty="0">
              <a:latin typeface="微軟正黑體" panose="020B0604030504040204" pitchFamily="34" charset="-120"/>
              <a:ea typeface="微軟正黑體" panose="020B0604030504040204" pitchFamily="34" charset="-120"/>
            </a:endParaRPr>
          </a:p>
        </p:txBody>
      </p:sp>
      <p:sp>
        <p:nvSpPr>
          <p:cNvPr id="23" name="圓角矩形 22"/>
          <p:cNvSpPr/>
          <p:nvPr/>
        </p:nvSpPr>
        <p:spPr>
          <a:xfrm>
            <a:off x="1619672" y="3568786"/>
            <a:ext cx="2316655" cy="2308486"/>
          </a:xfrm>
          <a:prstGeom prst="roundRect">
            <a:avLst/>
          </a:prstGeom>
          <a:solidFill>
            <a:srgbClr val="EFE6D1"/>
          </a:solidFill>
          <a:ln>
            <a:solidFill>
              <a:srgbClr val="B2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5220072" y="3568786"/>
            <a:ext cx="2316655" cy="2308486"/>
          </a:xfrm>
          <a:prstGeom prst="roundRect">
            <a:avLst/>
          </a:prstGeom>
          <a:solidFill>
            <a:srgbClr val="EFE6D1"/>
          </a:solidFill>
          <a:ln>
            <a:solidFill>
              <a:srgbClr val="B2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金融發展與經濟</a:t>
            </a:r>
            <a:r>
              <a:rPr lang="zh-TW" altLang="en-US" sz="4000" b="1" dirty="0" smtClean="0">
                <a:latin typeface="微軟正黑體" panose="020B0604030504040204" pitchFamily="34" charset="-120"/>
                <a:ea typeface="微軟正黑體" panose="020B0604030504040204" pitchFamily="34" charset="-120"/>
              </a:rPr>
              <a:t>成長</a:t>
            </a:r>
            <a:r>
              <a:rPr lang="zh-TW" altLang="zh-TW" sz="4000" b="1" dirty="0" smtClean="0">
                <a:latin typeface="微軟正黑體" panose="020B0604030504040204" pitchFamily="34" charset="-120"/>
                <a:ea typeface="微軟正黑體" panose="020B0604030504040204" pitchFamily="34" charset="-120"/>
              </a:rPr>
              <a:t>互</a:t>
            </a:r>
            <a:r>
              <a:rPr lang="zh-TW" altLang="en-US" sz="4000" b="1" dirty="0" smtClean="0">
                <a:latin typeface="微軟正黑體" panose="020B0604030504040204" pitchFamily="34" charset="-120"/>
                <a:ea typeface="微軟正黑體" panose="020B0604030504040204" pitchFamily="34" charset="-120"/>
              </a:rPr>
              <a:t>利共榮</a:t>
            </a:r>
            <a:endParaRPr lang="zh-TW" altLang="en-US" sz="4000" b="1" dirty="0"/>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7</a:t>
            </a:fld>
            <a:endParaRPr lang="zh-TW" altLang="en-US"/>
          </a:p>
        </p:txBody>
      </p:sp>
      <p:sp>
        <p:nvSpPr>
          <p:cNvPr id="7" name="投影片編號版面配置區 5"/>
          <p:cNvSpPr txBox="1">
            <a:spLocks/>
          </p:cNvSpPr>
          <p:nvPr/>
        </p:nvSpPr>
        <p:spPr>
          <a:xfrm>
            <a:off x="6553200" y="6356374"/>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5F50FC-C129-4E63-8796-D553BF9094F4}" type="slidenum">
              <a:rPr lang="zh-TW" altLang="en-US" smtClean="0"/>
              <a:pPr/>
              <a:t>7</a:t>
            </a:fld>
            <a:endParaRPr lang="zh-TW" altLang="en-US"/>
          </a:p>
        </p:txBody>
      </p:sp>
      <p:sp>
        <p:nvSpPr>
          <p:cNvPr id="14" name="矩形 13"/>
          <p:cNvSpPr/>
          <p:nvPr/>
        </p:nvSpPr>
        <p:spPr>
          <a:xfrm>
            <a:off x="2208135" y="3573016"/>
            <a:ext cx="1124192" cy="70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rgbClr val="875D2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金融</a:t>
            </a:r>
            <a:endParaRPr lang="zh-TW" altLang="en-US" sz="2800" b="1" dirty="0">
              <a:solidFill>
                <a:srgbClr val="875D2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矩形 14"/>
          <p:cNvSpPr/>
          <p:nvPr/>
        </p:nvSpPr>
        <p:spPr>
          <a:xfrm>
            <a:off x="5808535" y="3568786"/>
            <a:ext cx="1124192" cy="70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875D2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經濟</a:t>
            </a:r>
          </a:p>
        </p:txBody>
      </p:sp>
      <p:sp>
        <p:nvSpPr>
          <p:cNvPr id="5" name="向右箭號 4"/>
          <p:cNvSpPr/>
          <p:nvPr/>
        </p:nvSpPr>
        <p:spPr>
          <a:xfrm>
            <a:off x="4067944" y="4077072"/>
            <a:ext cx="1152128" cy="648072"/>
          </a:xfrm>
          <a:prstGeom prst="rightArrow">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rot="10800000">
            <a:off x="4008335" y="5085183"/>
            <a:ext cx="1139729" cy="648072"/>
          </a:xfrm>
          <a:prstGeom prst="rightArrow">
            <a:avLst/>
          </a:prstGeom>
          <a:solidFill>
            <a:srgbClr val="B2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2" descr="http://s.sharpdaily.tw/images/sharpdaily/640pix/20130320/DN12/DN12_004.jpg"/>
          <p:cNvPicPr>
            <a:picLocks noChangeAspect="1" noChangeArrowheads="1"/>
          </p:cNvPicPr>
          <p:nvPr/>
        </p:nvPicPr>
        <p:blipFill>
          <a:blip r:embed="rId3" cstate="print"/>
          <a:srcRect/>
          <a:stretch>
            <a:fillRect/>
          </a:stretch>
        </p:blipFill>
        <p:spPr bwMode="auto">
          <a:xfrm>
            <a:off x="1907704" y="4223706"/>
            <a:ext cx="847476" cy="660621"/>
          </a:xfrm>
          <a:prstGeom prst="rect">
            <a:avLst/>
          </a:prstGeom>
          <a:noFill/>
        </p:spPr>
      </p:pic>
      <p:pic>
        <p:nvPicPr>
          <p:cNvPr id="2050" name="Picture 2" descr="C:\Users\47130\Desktop\34\PPT\pic\投資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420" y="4223706"/>
            <a:ext cx="847476" cy="660276"/>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5744" y="4902979"/>
            <a:ext cx="840152" cy="660621"/>
          </a:xfrm>
          <a:prstGeom prst="rect">
            <a:avLst/>
          </a:prstGeom>
        </p:spPr>
      </p:pic>
      <p:pic>
        <p:nvPicPr>
          <p:cNvPr id="16" name="圖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4909899"/>
            <a:ext cx="840152" cy="653701"/>
          </a:xfrm>
          <a:prstGeom prst="rect">
            <a:avLst/>
          </a:prstGeom>
        </p:spPr>
      </p:pic>
      <p:pic>
        <p:nvPicPr>
          <p:cNvPr id="19" name="Picture 2" descr="http://www.tecnalia.com/images/stories/servicios-tecnologicos/laboratorios/Sanidad-Ambiental-Urbana-1g.jpg"/>
          <p:cNvPicPr>
            <a:picLocks noChangeAspect="1" noChangeArrowheads="1"/>
          </p:cNvPicPr>
          <p:nvPr/>
        </p:nvPicPr>
        <p:blipFill>
          <a:blip r:embed="rId7" cstate="print"/>
          <a:srcRect/>
          <a:stretch>
            <a:fillRect/>
          </a:stretch>
        </p:blipFill>
        <p:spPr bwMode="auto">
          <a:xfrm>
            <a:off x="6444208" y="4906611"/>
            <a:ext cx="847476" cy="660276"/>
          </a:xfrm>
          <a:prstGeom prst="rect">
            <a:avLst/>
          </a:prstGeom>
          <a:solidFill>
            <a:schemeClr val="bg1"/>
          </a:solidFill>
        </p:spPr>
      </p:pic>
      <p:pic>
        <p:nvPicPr>
          <p:cNvPr id="2051" name="Picture 3" descr="C:\Users\47130\Desktop\34\PPT\pic\能源.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4203484"/>
            <a:ext cx="847476" cy="6517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web-yp.tw/upfile/4609/2010090802384887984.jpg"/>
          <p:cNvPicPr>
            <a:picLocks noChangeAspect="1" noChangeArrowheads="1"/>
          </p:cNvPicPr>
          <p:nvPr/>
        </p:nvPicPr>
        <p:blipFill>
          <a:blip r:embed="rId9" cstate="print"/>
          <a:srcRect l="12903"/>
          <a:stretch>
            <a:fillRect/>
          </a:stretch>
        </p:blipFill>
        <p:spPr bwMode="auto">
          <a:xfrm>
            <a:off x="5523154" y="4203484"/>
            <a:ext cx="847476" cy="654387"/>
          </a:xfrm>
          <a:prstGeom prst="rect">
            <a:avLst/>
          </a:prstGeom>
          <a:noFill/>
        </p:spPr>
      </p:pic>
      <p:pic>
        <p:nvPicPr>
          <p:cNvPr id="2056" name="Picture 8" descr="C:\Users\47130\Desktop\34\PPT\pic\081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3154" y="4902979"/>
            <a:ext cx="847477" cy="65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8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539552" y="3068960"/>
            <a:ext cx="8064896" cy="3024336"/>
          </a:xfrm>
          <a:prstGeom prst="rect">
            <a:avLst/>
          </a:prstGeom>
          <a:solidFill>
            <a:srgbClr val="F4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zh-TW" sz="4000" b="1" dirty="0" smtClean="0">
                <a:latin typeface="微軟正黑體" panose="020B0604030504040204" pitchFamily="34" charset="-120"/>
                <a:ea typeface="微軟正黑體" panose="020B0604030504040204" pitchFamily="34" charset="-120"/>
              </a:rPr>
              <a:t>落實</a:t>
            </a:r>
            <a:r>
              <a:rPr lang="zh-TW" altLang="zh-TW" sz="4000" b="1" dirty="0">
                <a:latin typeface="微軟正黑體" panose="020B0604030504040204" pitchFamily="34" charset="-120"/>
                <a:ea typeface="微軟正黑體" panose="020B0604030504040204" pitchFamily="34" charset="-120"/>
              </a:rPr>
              <a:t>新政府政策核心理念</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pPr>
              <a:buFont typeface="Wingdings" panose="05000000000000000000" pitchFamily="2" charset="2"/>
              <a:buChar char="n"/>
            </a:pPr>
            <a:r>
              <a:rPr lang="zh-TW" altLang="zh-TW" sz="2400" dirty="0">
                <a:latin typeface="微軟正黑體" panose="020B0604030504040204" pitchFamily="34" charset="-120"/>
                <a:ea typeface="微軟正黑體" panose="020B0604030504040204" pitchFamily="34" charset="-120"/>
              </a:rPr>
              <a:t>價值</a:t>
            </a:r>
            <a:r>
              <a:rPr lang="en-US" altLang="zh-TW" sz="2400" dirty="0">
                <a:latin typeface="微軟正黑體" panose="020B0604030504040204" pitchFamily="34" charset="-120"/>
                <a:ea typeface="微軟正黑體" panose="020B0604030504040204" pitchFamily="34" charset="-120"/>
              </a:rPr>
              <a:t> - </a:t>
            </a:r>
            <a:r>
              <a:rPr lang="zh-TW" altLang="zh-TW" sz="2400" dirty="0">
                <a:latin typeface="微軟正黑體" panose="020B0604030504040204" pitchFamily="34" charset="-120"/>
                <a:ea typeface="微軟正黑體" panose="020B0604030504040204" pitchFamily="34" charset="-120"/>
              </a:rPr>
              <a:t>創新、就業、</a:t>
            </a:r>
            <a:r>
              <a:rPr lang="zh-TW" altLang="zh-TW" sz="2400" dirty="0" smtClean="0">
                <a:latin typeface="微軟正黑體" panose="020B0604030504040204" pitchFamily="34" charset="-120"/>
                <a:ea typeface="微軟正黑體" panose="020B0604030504040204" pitchFamily="34" charset="-120"/>
              </a:rPr>
              <a:t>分配</a:t>
            </a: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zh-TW" altLang="zh-TW" sz="2400" dirty="0">
                <a:latin typeface="微軟正黑體" panose="020B0604030504040204" pitchFamily="34" charset="-120"/>
                <a:ea typeface="微軟正黑體" panose="020B0604030504040204" pitchFamily="34" charset="-120"/>
              </a:rPr>
              <a:t>願景</a:t>
            </a:r>
            <a:r>
              <a:rPr lang="en-US" altLang="zh-TW" sz="2400" dirty="0">
                <a:latin typeface="微軟正黑體" panose="020B0604030504040204" pitchFamily="34" charset="-120"/>
                <a:ea typeface="微軟正黑體" panose="020B0604030504040204" pitchFamily="34" charset="-120"/>
              </a:rPr>
              <a:t> - </a:t>
            </a:r>
            <a:r>
              <a:rPr lang="zh-TW" altLang="zh-TW" sz="2400" dirty="0">
                <a:latin typeface="微軟正黑體" panose="020B0604030504040204" pitchFamily="34" charset="-120"/>
                <a:ea typeface="微軟正黑體" panose="020B0604030504040204" pitchFamily="34" charset="-120"/>
              </a:rPr>
              <a:t>追求永續發展之新經濟</a:t>
            </a:r>
            <a:r>
              <a:rPr lang="zh-TW" altLang="zh-TW" sz="2400" dirty="0" smtClean="0">
                <a:latin typeface="微軟正黑體" panose="020B0604030504040204" pitchFamily="34" charset="-120"/>
                <a:ea typeface="微軟正黑體" panose="020B0604030504040204" pitchFamily="34" charset="-120"/>
              </a:rPr>
              <a:t>模式</a:t>
            </a: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zh-TW" altLang="zh-TW" sz="2400" dirty="0">
                <a:latin typeface="微軟正黑體" panose="020B0604030504040204" pitchFamily="34" charset="-120"/>
                <a:ea typeface="微軟正黑體" panose="020B0604030504040204" pitchFamily="34" charset="-120"/>
              </a:rPr>
              <a:t>推動</a:t>
            </a:r>
            <a:r>
              <a:rPr lang="en-US" altLang="zh-TW" sz="2400" dirty="0">
                <a:latin typeface="微軟正黑體" panose="020B0604030504040204" pitchFamily="34" charset="-120"/>
                <a:ea typeface="微軟正黑體" panose="020B0604030504040204" pitchFamily="34" charset="-120"/>
              </a:rPr>
              <a:t> - </a:t>
            </a:r>
            <a:r>
              <a:rPr lang="zh-TW" altLang="zh-TW" sz="2400" dirty="0">
                <a:latin typeface="微軟正黑體" panose="020B0604030504040204" pitchFamily="34" charset="-120"/>
                <a:ea typeface="微軟正黑體" panose="020B0604030504040204" pitchFamily="34" charset="-120"/>
              </a:rPr>
              <a:t>優先</a:t>
            </a:r>
            <a:r>
              <a:rPr lang="zh-TW" altLang="zh-TW" sz="2400" dirty="0" smtClean="0">
                <a:latin typeface="微軟正黑體" panose="020B0604030504040204" pitchFamily="34" charset="-120"/>
                <a:ea typeface="微軟正黑體" panose="020B0604030504040204" pitchFamily="34" charset="-120"/>
              </a:rPr>
              <a:t>推動五大創新研發計畫</a:t>
            </a:r>
            <a:endParaRPr lang="zh-TW"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8</a:t>
            </a:fld>
            <a:endParaRPr lang="zh-TW" altLang="en-US" dirty="0"/>
          </a:p>
        </p:txBody>
      </p:sp>
      <p:grpSp>
        <p:nvGrpSpPr>
          <p:cNvPr id="21" name="群組 20"/>
          <p:cNvGrpSpPr/>
          <p:nvPr/>
        </p:nvGrpSpPr>
        <p:grpSpPr>
          <a:xfrm>
            <a:off x="913772" y="3329116"/>
            <a:ext cx="2589654" cy="738664"/>
            <a:chOff x="1189464" y="3146946"/>
            <a:chExt cx="2589654" cy="738664"/>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64" y="3423945"/>
              <a:ext cx="44324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群組 18"/>
            <p:cNvGrpSpPr/>
            <p:nvPr/>
          </p:nvGrpSpPr>
          <p:grpSpPr>
            <a:xfrm>
              <a:off x="1189464" y="3146946"/>
              <a:ext cx="2589654" cy="738664"/>
              <a:chOff x="1189464" y="3146946"/>
              <a:chExt cx="2589654" cy="738664"/>
            </a:xfrm>
          </p:grpSpPr>
          <p:sp>
            <p:nvSpPr>
              <p:cNvPr id="9" name="矩形 8"/>
              <p:cNvSpPr/>
              <p:nvPr/>
            </p:nvSpPr>
            <p:spPr>
              <a:xfrm>
                <a:off x="1632706" y="3423945"/>
                <a:ext cx="2146412" cy="461665"/>
              </a:xfrm>
              <a:prstGeom prst="rect">
                <a:avLst/>
              </a:prstGeom>
              <a:solidFill>
                <a:srgbClr val="288C3A"/>
              </a:solidFill>
            </p:spPr>
            <p:txBody>
              <a:bodyPr wrap="square">
                <a:spAutoFit/>
              </a:bodyPr>
              <a:lstStyle/>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矽谷潛力產業的供應鏈</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lvl="0" algn="ctr"/>
                <a:r>
                  <a:rPr lang="zh-TW" altLang="en-US" sz="1200" b="1" dirty="0">
                    <a:solidFill>
                      <a:schemeClr val="bg1"/>
                    </a:solidFill>
                    <a:latin typeface="微軟正黑體" panose="020B0604030504040204" pitchFamily="34" charset="-120"/>
                    <a:ea typeface="微軟正黑體" panose="020B0604030504040204" pitchFamily="34" charset="-120"/>
                  </a:rPr>
                  <a:t>打造亞洲青年創業基金</a:t>
                </a:r>
              </a:p>
            </p:txBody>
          </p:sp>
          <p:sp>
            <p:nvSpPr>
              <p:cNvPr id="22" name="矩形 21"/>
              <p:cNvSpPr/>
              <p:nvPr/>
            </p:nvSpPr>
            <p:spPr>
              <a:xfrm>
                <a:off x="1189464" y="3146946"/>
                <a:ext cx="2589654" cy="276999"/>
              </a:xfrm>
              <a:prstGeom prst="rect">
                <a:avLst/>
              </a:prstGeom>
              <a:solidFill>
                <a:schemeClr val="accent3">
                  <a:lumMod val="40000"/>
                  <a:lumOff val="60000"/>
                </a:schemeClr>
              </a:solidFill>
            </p:spPr>
            <p:txBody>
              <a:bodyPr wrap="square">
                <a:spAutoFit/>
              </a:bodyPr>
              <a:lstStyle/>
              <a:p>
                <a:pPr lvl="0" algn="ct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桃園 </a:t>
                </a:r>
                <a:r>
                  <a:rPr lang="en-US" altLang="zh-TW"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 亞洲矽谷</a:t>
                </a:r>
                <a:endParaRPr lang="zh-TW" altLang="en-US" sz="1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grpSp>
      <p:grpSp>
        <p:nvGrpSpPr>
          <p:cNvPr id="17" name="群組 16"/>
          <p:cNvGrpSpPr/>
          <p:nvPr/>
        </p:nvGrpSpPr>
        <p:grpSpPr>
          <a:xfrm>
            <a:off x="911932" y="4180366"/>
            <a:ext cx="2591494" cy="738339"/>
            <a:chOff x="1187624" y="4208242"/>
            <a:chExt cx="2591494" cy="738339"/>
          </a:xfrm>
        </p:grpSpPr>
        <p:sp>
          <p:nvSpPr>
            <p:cNvPr id="10" name="矩形 9"/>
            <p:cNvSpPr/>
            <p:nvPr/>
          </p:nvSpPr>
          <p:spPr>
            <a:xfrm>
              <a:off x="1638495" y="4484916"/>
              <a:ext cx="2140623" cy="461665"/>
            </a:xfrm>
            <a:prstGeom prst="rect">
              <a:avLst/>
            </a:prstGeom>
            <a:solidFill>
              <a:srgbClr val="288C3A"/>
            </a:solidFill>
          </p:spPr>
          <p:txBody>
            <a:bodyPr wrap="square">
              <a:spAutoFit/>
            </a:bodyPr>
            <a:lstStyle/>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精密機械技術再升級</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高科技產業零件基地</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84915"/>
              <a:ext cx="45145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矩形 25"/>
            <p:cNvSpPr/>
            <p:nvPr/>
          </p:nvSpPr>
          <p:spPr>
            <a:xfrm>
              <a:off x="1190258" y="4208242"/>
              <a:ext cx="2588860" cy="276999"/>
            </a:xfrm>
            <a:prstGeom prst="rect">
              <a:avLst/>
            </a:prstGeom>
            <a:solidFill>
              <a:schemeClr val="accent3">
                <a:lumMod val="40000"/>
                <a:lumOff val="60000"/>
              </a:schemeClr>
            </a:solidFill>
          </p:spPr>
          <p:txBody>
            <a:bodyPr wrap="square">
              <a:spAutoFit/>
            </a:bodyPr>
            <a:lstStyle/>
            <a:p>
              <a:pPr lvl="0" algn="ct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台中 </a:t>
              </a:r>
              <a:r>
                <a:rPr lang="en-US" altLang="zh-TW"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 智慧機</a:t>
              </a:r>
              <a:r>
                <a:rPr lang="zh-TW" altLang="en-US" sz="1200" b="1" dirty="0">
                  <a:solidFill>
                    <a:schemeClr val="tx1">
                      <a:lumMod val="95000"/>
                      <a:lumOff val="5000"/>
                    </a:schemeClr>
                  </a:solidFill>
                  <a:latin typeface="微軟正黑體" panose="020B0604030504040204" pitchFamily="34" charset="-120"/>
                  <a:ea typeface="微軟正黑體" panose="020B0604030504040204" pitchFamily="34" charset="-120"/>
                </a:rPr>
                <a:t>械</a:t>
              </a:r>
            </a:p>
          </p:txBody>
        </p:sp>
      </p:grpSp>
      <p:grpSp>
        <p:nvGrpSpPr>
          <p:cNvPr id="24" name="群組 23"/>
          <p:cNvGrpSpPr/>
          <p:nvPr/>
        </p:nvGrpSpPr>
        <p:grpSpPr>
          <a:xfrm>
            <a:off x="899592" y="5057308"/>
            <a:ext cx="2604628" cy="738664"/>
            <a:chOff x="1187624" y="5281463"/>
            <a:chExt cx="2604628" cy="738664"/>
          </a:xfrm>
        </p:grpSpPr>
        <p:sp>
          <p:nvSpPr>
            <p:cNvPr id="11" name="矩形 10"/>
            <p:cNvSpPr/>
            <p:nvPr/>
          </p:nvSpPr>
          <p:spPr>
            <a:xfrm>
              <a:off x="1639083" y="5558462"/>
              <a:ext cx="2153169" cy="461665"/>
            </a:xfrm>
            <a:prstGeom prst="rect">
              <a:avLst/>
            </a:prstGeom>
            <a:solidFill>
              <a:srgbClr val="288C3A"/>
            </a:solidFill>
          </p:spPr>
          <p:txBody>
            <a:bodyPr wrap="square">
              <a:spAutoFit/>
            </a:bodyPr>
            <a:lstStyle/>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開發足以供應一座</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城市電量的再生能源</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558462"/>
              <a:ext cx="44508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6"/>
            <p:cNvSpPr/>
            <p:nvPr/>
          </p:nvSpPr>
          <p:spPr>
            <a:xfrm>
              <a:off x="1187624" y="5281463"/>
              <a:ext cx="2604628" cy="276999"/>
            </a:xfrm>
            <a:prstGeom prst="rect">
              <a:avLst/>
            </a:prstGeom>
            <a:solidFill>
              <a:schemeClr val="accent3">
                <a:lumMod val="40000"/>
                <a:lumOff val="60000"/>
              </a:schemeClr>
            </a:solidFill>
          </p:spPr>
          <p:txBody>
            <a:bodyPr wrap="square">
              <a:spAutoFit/>
            </a:bodyPr>
            <a:lstStyle/>
            <a:p>
              <a:pPr lvl="0" algn="ct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台南 </a:t>
              </a:r>
              <a:r>
                <a:rPr lang="en-US" altLang="zh-TW"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 綠能科技</a:t>
              </a:r>
              <a:endParaRPr lang="zh-TW" altLang="en-US" sz="1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grpSp>
        <p:nvGrpSpPr>
          <p:cNvPr id="25" name="群組 24"/>
          <p:cNvGrpSpPr/>
          <p:nvPr/>
        </p:nvGrpSpPr>
        <p:grpSpPr>
          <a:xfrm>
            <a:off x="5724128" y="5057529"/>
            <a:ext cx="2592288" cy="738443"/>
            <a:chOff x="5940152" y="4346741"/>
            <a:chExt cx="2592288" cy="738443"/>
          </a:xfrm>
        </p:grpSpPr>
        <p:sp>
          <p:nvSpPr>
            <p:cNvPr id="13" name="矩形 12"/>
            <p:cNvSpPr/>
            <p:nvPr/>
          </p:nvSpPr>
          <p:spPr>
            <a:xfrm>
              <a:off x="6384540" y="4623519"/>
              <a:ext cx="2147900" cy="461665"/>
            </a:xfrm>
            <a:prstGeom prst="rect">
              <a:avLst/>
            </a:prstGeom>
            <a:solidFill>
              <a:srgbClr val="288C3A"/>
            </a:solidFill>
          </p:spPr>
          <p:txBody>
            <a:bodyPr wrap="square">
              <a:spAutoFit/>
            </a:bodyPr>
            <a:lstStyle/>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與民間合作開發本土</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國防帶動航太與資安技術</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623519"/>
              <a:ext cx="44587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矩形 27"/>
            <p:cNvSpPr/>
            <p:nvPr/>
          </p:nvSpPr>
          <p:spPr>
            <a:xfrm>
              <a:off x="5940152" y="4346741"/>
              <a:ext cx="2592288" cy="276999"/>
            </a:xfrm>
            <a:prstGeom prst="rect">
              <a:avLst/>
            </a:prstGeom>
            <a:solidFill>
              <a:schemeClr val="accent3">
                <a:lumMod val="40000"/>
                <a:lumOff val="60000"/>
              </a:schemeClr>
            </a:solidFill>
          </p:spPr>
          <p:txBody>
            <a:bodyPr wrap="square">
              <a:spAutoFit/>
            </a:bodyPr>
            <a:lstStyle/>
            <a:p>
              <a:pPr lvl="0" algn="ct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北中南 </a:t>
              </a:r>
              <a:r>
                <a:rPr lang="en-US" altLang="zh-TW"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200" b="1" dirty="0" smtClean="0">
                  <a:solidFill>
                    <a:schemeClr val="tx1">
                      <a:lumMod val="95000"/>
                      <a:lumOff val="5000"/>
                    </a:schemeClr>
                  </a:solidFill>
                  <a:latin typeface="微軟正黑體" panose="020B0604030504040204" pitchFamily="34" charset="-120"/>
                  <a:ea typeface="微軟正黑體" panose="020B0604030504040204" pitchFamily="34" charset="-120"/>
                </a:rPr>
                <a:t> 國防產業</a:t>
              </a:r>
              <a:endParaRPr lang="zh-TW" altLang="en-US" sz="1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grpSp>
        <p:nvGrpSpPr>
          <p:cNvPr id="30" name="群組 29"/>
          <p:cNvGrpSpPr/>
          <p:nvPr/>
        </p:nvGrpSpPr>
        <p:grpSpPr>
          <a:xfrm>
            <a:off x="5707271" y="4180040"/>
            <a:ext cx="2592288" cy="738664"/>
            <a:chOff x="5940152" y="3512041"/>
            <a:chExt cx="2592288" cy="738664"/>
          </a:xfrm>
        </p:grpSpPr>
        <p:sp>
          <p:nvSpPr>
            <p:cNvPr id="12" name="矩形 11"/>
            <p:cNvSpPr/>
            <p:nvPr/>
          </p:nvSpPr>
          <p:spPr>
            <a:xfrm>
              <a:off x="6384540" y="3789040"/>
              <a:ext cx="2147900" cy="461665"/>
            </a:xfrm>
            <a:prstGeom prst="rect">
              <a:avLst/>
            </a:prstGeom>
            <a:solidFill>
              <a:srgbClr val="288C3A"/>
            </a:solidFill>
          </p:spPr>
          <p:txBody>
            <a:bodyPr wrap="square">
              <a:spAutoFit/>
            </a:bodyPr>
            <a:lstStyle/>
            <a:p>
              <a:pPr lvl="0" algn="ctr"/>
              <a:r>
                <a:rPr lang="zh-TW" altLang="en-US" sz="1200" b="1" dirty="0">
                  <a:solidFill>
                    <a:schemeClr val="bg1"/>
                  </a:solidFill>
                  <a:latin typeface="微軟正黑體" panose="020B0604030504040204" pitchFamily="34" charset="-120"/>
                  <a:ea typeface="微軟正黑體" panose="020B0604030504040204" pitchFamily="34" charset="-120"/>
                </a:rPr>
                <a:t>整合北到南沿線的醫療</a:t>
              </a:r>
              <a:r>
                <a:rPr lang="zh-TW" altLang="en-US" sz="1200" b="1" dirty="0" smtClean="0">
                  <a:solidFill>
                    <a:schemeClr val="bg1"/>
                  </a:solidFill>
                  <a:latin typeface="微軟正黑體" panose="020B0604030504040204" pitchFamily="34" charset="-120"/>
                  <a:ea typeface="微軟正黑體" panose="020B0604030504040204" pitchFamily="34" charset="-120"/>
                </a:rPr>
                <a:t>與</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lvl="0" algn="ctr"/>
              <a:r>
                <a:rPr lang="zh-TW" altLang="en-US" sz="1200" b="1" dirty="0" smtClean="0">
                  <a:solidFill>
                    <a:schemeClr val="bg1"/>
                  </a:solidFill>
                  <a:latin typeface="微軟正黑體" panose="020B0604030504040204" pitchFamily="34" charset="-120"/>
                  <a:ea typeface="微軟正黑體" panose="020B0604030504040204" pitchFamily="34" charset="-120"/>
                </a:rPr>
                <a:t>生技研發</a:t>
              </a:r>
              <a:r>
                <a:rPr lang="zh-TW" altLang="en-US" sz="1200" b="1" dirty="0">
                  <a:solidFill>
                    <a:schemeClr val="bg1"/>
                  </a:solidFill>
                  <a:latin typeface="微軟正黑體" panose="020B0604030504040204" pitchFamily="34" charset="-120"/>
                  <a:ea typeface="微軟正黑體" panose="020B0604030504040204" pitchFamily="34" charset="-120"/>
                </a:rPr>
                <a:t>能量達世界</a:t>
              </a:r>
              <a:r>
                <a:rPr lang="zh-TW" altLang="en-US" sz="1200" b="1" dirty="0" smtClean="0">
                  <a:solidFill>
                    <a:schemeClr val="bg1"/>
                  </a:solidFill>
                  <a:latin typeface="微軟正黑體" panose="020B0604030504040204" pitchFamily="34" charset="-120"/>
                  <a:ea typeface="微軟正黑體" panose="020B0604030504040204" pitchFamily="34" charset="-120"/>
                </a:rPr>
                <a:t>規模</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3789040"/>
              <a:ext cx="44438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矩形 28"/>
            <p:cNvSpPr/>
            <p:nvPr/>
          </p:nvSpPr>
          <p:spPr>
            <a:xfrm>
              <a:off x="5940152" y="3512041"/>
              <a:ext cx="2592288" cy="276999"/>
            </a:xfrm>
            <a:prstGeom prst="rect">
              <a:avLst/>
            </a:prstGeom>
            <a:solidFill>
              <a:schemeClr val="accent3">
                <a:lumMod val="40000"/>
                <a:lumOff val="60000"/>
              </a:schemeClr>
            </a:solidFill>
          </p:spPr>
          <p:txBody>
            <a:bodyPr wrap="square">
              <a:spAutoFit/>
            </a:bodyPr>
            <a:lstStyle/>
            <a:p>
              <a:pPr lvl="0" algn="ctr"/>
              <a:r>
                <a:rPr lang="zh-TW" altLang="en-US" sz="1200" b="1" dirty="0">
                  <a:latin typeface="微軟正黑體" panose="020B0604030504040204" pitchFamily="34" charset="-120"/>
                  <a:ea typeface="微軟正黑體" panose="020B0604030504040204" pitchFamily="34" charset="-120"/>
                </a:rPr>
                <a:t>南港</a:t>
              </a:r>
              <a:r>
                <a:rPr lang="zh-TW" altLang="en-US" sz="1200" b="1" dirty="0" smtClean="0">
                  <a:latin typeface="微軟正黑體" panose="020B0604030504040204" pitchFamily="34" charset="-120"/>
                  <a:ea typeface="微軟正黑體" panose="020B0604030504040204" pitchFamily="34" charset="-120"/>
                </a:rPr>
                <a:t> </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 生技醫療</a:t>
              </a:r>
              <a:endParaRPr lang="zh-TW" altLang="en-US" sz="1200" b="1" dirty="0">
                <a:latin typeface="微軟正黑體" panose="020B0604030504040204" pitchFamily="34" charset="-120"/>
                <a:ea typeface="微軟正黑體" panose="020B0604030504040204" pitchFamily="34" charset="-120"/>
              </a:endParaRPr>
            </a:p>
          </p:txBody>
        </p:sp>
      </p:grpSp>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329116"/>
            <a:ext cx="1731796" cy="246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25" name="直線接點 1024"/>
          <p:cNvCxnSpPr>
            <a:stCxn id="26" idx="3"/>
          </p:cNvCxnSpPr>
          <p:nvPr/>
        </p:nvCxnSpPr>
        <p:spPr>
          <a:xfrm>
            <a:off x="3503426" y="4318866"/>
            <a:ext cx="708534" cy="0"/>
          </a:xfrm>
          <a:prstGeom prst="line">
            <a:avLst/>
          </a:prstGeom>
          <a:ln>
            <a:solidFill>
              <a:srgbClr val="B28E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8" name="肘形接點 1037"/>
          <p:cNvCxnSpPr>
            <a:stCxn id="27" idx="3"/>
          </p:cNvCxnSpPr>
          <p:nvPr/>
        </p:nvCxnSpPr>
        <p:spPr>
          <a:xfrm flipV="1">
            <a:off x="3504220" y="4797152"/>
            <a:ext cx="419708" cy="398656"/>
          </a:xfrm>
          <a:prstGeom prst="bentConnector3">
            <a:avLst/>
          </a:prstGeom>
          <a:ln>
            <a:solidFill>
              <a:srgbClr val="B28E4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肘形接點 47"/>
          <p:cNvCxnSpPr/>
          <p:nvPr/>
        </p:nvCxnSpPr>
        <p:spPr>
          <a:xfrm>
            <a:off x="3508370" y="3466035"/>
            <a:ext cx="1065432" cy="250997"/>
          </a:xfrm>
          <a:prstGeom prst="bentConnector3">
            <a:avLst/>
          </a:prstGeom>
          <a:ln>
            <a:solidFill>
              <a:srgbClr val="B28E4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手繪多邊形 39"/>
          <p:cNvSpPr/>
          <p:nvPr/>
        </p:nvSpPr>
        <p:spPr>
          <a:xfrm>
            <a:off x="4148627" y="3503221"/>
            <a:ext cx="791508" cy="2119745"/>
          </a:xfrm>
          <a:custGeom>
            <a:avLst/>
            <a:gdLst>
              <a:gd name="connsiteX0" fmla="*/ 791508 w 791508"/>
              <a:gd name="connsiteY0" fmla="*/ 0 h 2119745"/>
              <a:gd name="connsiteX1" fmla="*/ 363996 w 791508"/>
              <a:gd name="connsiteY1" fmla="*/ 475013 h 2119745"/>
              <a:gd name="connsiteX2" fmla="*/ 1799 w 791508"/>
              <a:gd name="connsiteY2" fmla="*/ 1240971 h 2119745"/>
              <a:gd name="connsiteX3" fmla="*/ 215555 w 791508"/>
              <a:gd name="connsiteY3" fmla="*/ 2119745 h 2119745"/>
              <a:gd name="connsiteX4" fmla="*/ 215555 w 791508"/>
              <a:gd name="connsiteY4" fmla="*/ 2119745 h 211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508" h="2119745">
                <a:moveTo>
                  <a:pt x="791508" y="0"/>
                </a:moveTo>
                <a:cubicBezTo>
                  <a:pt x="643561" y="134092"/>
                  <a:pt x="495614" y="268185"/>
                  <a:pt x="363996" y="475013"/>
                </a:cubicBezTo>
                <a:cubicBezTo>
                  <a:pt x="232378" y="681841"/>
                  <a:pt x="26539" y="966849"/>
                  <a:pt x="1799" y="1240971"/>
                </a:cubicBezTo>
                <a:cubicBezTo>
                  <a:pt x="-22941" y="1515093"/>
                  <a:pt x="215555" y="2119745"/>
                  <a:pt x="215555" y="2119745"/>
                </a:cubicBezTo>
                <a:lnTo>
                  <a:pt x="215555" y="2119745"/>
                </a:lnTo>
              </a:path>
            </a:pathLst>
          </a:custGeom>
          <a:noFill/>
          <a:ln w="6350">
            <a:solidFill>
              <a:srgbClr val="B28E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0" name="直線接點 79"/>
          <p:cNvCxnSpPr>
            <a:stCxn id="40" idx="3"/>
            <a:endCxn id="28" idx="1"/>
          </p:cNvCxnSpPr>
          <p:nvPr/>
        </p:nvCxnSpPr>
        <p:spPr>
          <a:xfrm flipV="1">
            <a:off x="4364182" y="5196029"/>
            <a:ext cx="1359946" cy="426937"/>
          </a:xfrm>
          <a:prstGeom prst="line">
            <a:avLst/>
          </a:prstGeom>
          <a:ln>
            <a:solidFill>
              <a:srgbClr val="B28E40"/>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5707271" y="3362197"/>
            <a:ext cx="2648264" cy="705583"/>
            <a:chOff x="5967085" y="1484784"/>
            <a:chExt cx="2648264" cy="705583"/>
          </a:xfrm>
        </p:grpSpPr>
        <p:sp>
          <p:nvSpPr>
            <p:cNvPr id="7" name="矩形 6"/>
            <p:cNvSpPr/>
            <p:nvPr/>
          </p:nvSpPr>
          <p:spPr>
            <a:xfrm>
              <a:off x="5967085" y="1484784"/>
              <a:ext cx="2593674" cy="705583"/>
            </a:xfrm>
            <a:prstGeom prst="rect">
              <a:avLst/>
            </a:prstGeom>
            <a:solidFill>
              <a:srgbClr val="288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968471" y="1623595"/>
              <a:ext cx="2646878" cy="461665"/>
            </a:xfrm>
            <a:prstGeom prst="rect">
              <a:avLst/>
            </a:prstGeom>
          </p:spPr>
          <p:txBody>
            <a:bodyPr wrap="none">
              <a:spAutoFit/>
            </a:bodyPr>
            <a:lstStyle/>
            <a:p>
              <a:r>
                <a:rPr lang="zh-TW" altLang="zh-TW" sz="2400" b="1" dirty="0">
                  <a:latin typeface="微軟正黑體" panose="020B0604030504040204" pitchFamily="34" charset="-120"/>
                  <a:ea typeface="微軟正黑體" panose="020B0604030504040204" pitchFamily="34" charset="-120"/>
                </a:rPr>
                <a:t>五大創新研發計畫</a:t>
              </a:r>
              <a:endParaRPr lang="zh-TW" altLang="en-US" sz="2400" b="1" dirty="0"/>
            </a:p>
          </p:txBody>
        </p:sp>
      </p:grpSp>
      <p:cxnSp>
        <p:nvCxnSpPr>
          <p:cNvPr id="64" name="直線接點 63"/>
          <p:cNvCxnSpPr>
            <a:endCxn id="29" idx="1"/>
          </p:cNvCxnSpPr>
          <p:nvPr/>
        </p:nvCxnSpPr>
        <p:spPr>
          <a:xfrm>
            <a:off x="4940135" y="3467615"/>
            <a:ext cx="767136" cy="850925"/>
          </a:xfrm>
          <a:prstGeom prst="line">
            <a:avLst/>
          </a:prstGeom>
          <a:ln>
            <a:solidFill>
              <a:srgbClr val="B28E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9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字方塊 59"/>
          <p:cNvSpPr txBox="1"/>
          <p:nvPr/>
        </p:nvSpPr>
        <p:spPr>
          <a:xfrm>
            <a:off x="7812360" y="3140968"/>
            <a:ext cx="720080" cy="2308324"/>
          </a:xfrm>
          <a:prstGeom prst="rect">
            <a:avLst/>
          </a:prstGeom>
          <a:noFill/>
        </p:spPr>
        <p:txBody>
          <a:bodyPr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金</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融</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服</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務</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需</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求</a:t>
            </a:r>
            <a:endParaRPr lang="zh-TW" altLang="en-US" sz="2400" b="1"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normAutofit fontScale="90000"/>
          </a:bodyPr>
          <a:lstStyle/>
          <a:p>
            <a:pPr lvl="0"/>
            <a:r>
              <a:rPr lang="zh-TW" altLang="zh-TW" b="1" dirty="0" smtClean="0">
                <a:latin typeface="微軟正黑體" panose="020B0604030504040204" pitchFamily="34" charset="-120"/>
                <a:ea typeface="微軟正黑體" panose="020B0604030504040204" pitchFamily="34" charset="-120"/>
              </a:rPr>
              <a:t>挺</a:t>
            </a:r>
            <a:r>
              <a:rPr lang="zh-TW" altLang="zh-TW" b="1" dirty="0">
                <a:latin typeface="微軟正黑體" panose="020B0604030504040204" pitchFamily="34" charset="-120"/>
                <a:ea typeface="微軟正黑體" panose="020B0604030504040204" pitchFamily="34" charset="-120"/>
              </a:rPr>
              <a:t>產業、挺創業、挺創新、挺</a:t>
            </a:r>
            <a:r>
              <a:rPr lang="zh-TW" altLang="zh-TW" b="1" dirty="0" smtClean="0">
                <a:latin typeface="微軟正黑體" panose="020B0604030504040204" pitchFamily="34" charset="-120"/>
                <a:ea typeface="微軟正黑體" panose="020B0604030504040204" pitchFamily="34" charset="-120"/>
              </a:rPr>
              <a:t>就業</a:t>
            </a:r>
            <a:endParaRPr lang="zh-TW" altLang="en-US" b="1" dirty="0"/>
          </a:p>
        </p:txBody>
      </p:sp>
      <p:sp>
        <p:nvSpPr>
          <p:cNvPr id="3" name="內容版面配置區 2"/>
          <p:cNvSpPr>
            <a:spLocks noGrp="1"/>
          </p:cNvSpPr>
          <p:nvPr>
            <p:ph idx="1"/>
          </p:nvPr>
        </p:nvSpPr>
        <p:spPr/>
        <p:txBody>
          <a:bodyPr/>
          <a:lstStyle/>
          <a:p>
            <a:pPr>
              <a:buFont typeface="Wingdings" panose="05000000000000000000" pitchFamily="2" charset="2"/>
              <a:buChar char="n"/>
            </a:pPr>
            <a:r>
              <a:rPr lang="zh-TW" altLang="zh-TW" sz="2400" dirty="0" smtClean="0">
                <a:latin typeface="微軟正黑體" panose="020B0604030504040204" pitchFamily="34" charset="-120"/>
                <a:ea typeface="微軟正黑體" panose="020B0604030504040204" pitchFamily="34" charset="-120"/>
              </a:rPr>
              <a:t>政策</a:t>
            </a:r>
            <a:r>
              <a:rPr lang="zh-TW" altLang="zh-TW" sz="2400" dirty="0">
                <a:latin typeface="微軟正黑體" panose="020B0604030504040204" pitchFamily="34" charset="-120"/>
                <a:ea typeface="微軟正黑體" panose="020B0604030504040204" pitchFamily="34" charset="-120"/>
              </a:rPr>
              <a:t>目的</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以四挺，達成促進實體經濟</a:t>
            </a:r>
            <a:r>
              <a:rPr lang="zh-TW" altLang="zh-TW" sz="2400" dirty="0" smtClean="0">
                <a:latin typeface="微軟正黑體" panose="020B0604030504040204" pitchFamily="34" charset="-120"/>
                <a:ea typeface="微軟正黑體" panose="020B0604030504040204" pitchFamily="34" charset="-120"/>
              </a:rPr>
              <a:t>發展</a:t>
            </a:r>
            <a:endParaRPr lang="en-US"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zh-TW" altLang="zh-TW" sz="2400" dirty="0" smtClean="0">
                <a:latin typeface="微軟正黑體" panose="020B0604030504040204" pitchFamily="34" charset="-120"/>
                <a:ea typeface="微軟正黑體" panose="020B0604030504040204" pitchFamily="34" charset="-120"/>
              </a:rPr>
              <a:t>政策</a:t>
            </a:r>
            <a:r>
              <a:rPr lang="zh-TW" altLang="zh-TW" sz="2400" dirty="0">
                <a:latin typeface="微軟正黑體" panose="020B0604030504040204" pitchFamily="34" charset="-120"/>
                <a:ea typeface="微軟正黑體" panose="020B0604030504040204" pitchFamily="34" charset="-120"/>
              </a:rPr>
              <a:t>方針</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運用三力，落實四挺</a:t>
            </a:r>
            <a:r>
              <a:rPr lang="zh-TW" altLang="zh-TW" sz="2400" dirty="0" smtClean="0">
                <a:latin typeface="微軟正黑體" panose="020B0604030504040204" pitchFamily="34" charset="-120"/>
                <a:ea typeface="微軟正黑體" panose="020B0604030504040204" pitchFamily="34" charset="-120"/>
              </a:rPr>
              <a:t>政策</a:t>
            </a:r>
            <a:endParaRPr lang="zh-TW"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45F50FC-C129-4E63-8796-D553BF9094F4}" type="slidenum">
              <a:rPr lang="zh-TW" altLang="en-US" smtClean="0"/>
              <a:pPr/>
              <a:t>9</a:t>
            </a:fld>
            <a:endParaRPr lang="zh-TW" altLang="en-US" dirty="0"/>
          </a:p>
        </p:txBody>
      </p:sp>
      <p:sp>
        <p:nvSpPr>
          <p:cNvPr id="64" name="Rectangle 6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5" name="Rectangle 73"/>
          <p:cNvSpPr>
            <a:spLocks noChangeArrowheads="1"/>
          </p:cNvSpPr>
          <p:nvPr/>
        </p:nvSpPr>
        <p:spPr bwMode="auto">
          <a:xfrm>
            <a:off x="7620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7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t/>
            </a:r>
            <a:br>
              <a:rPr kumimoji="1" lang="zh-TW" altLang="zh-TW" sz="7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br>
            <a:endParaRPr kumimoji="1" lang="zh-TW" altLang="zh-TW" sz="12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6" name="Rectangle 7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7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7" name="Rectangle 7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8" name="Rectangle 7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9" name="等腰三角形 68"/>
          <p:cNvSpPr/>
          <p:nvPr/>
        </p:nvSpPr>
        <p:spPr>
          <a:xfrm>
            <a:off x="1968541" y="2636913"/>
            <a:ext cx="5688632" cy="864095"/>
          </a:xfrm>
          <a:prstGeom prst="triangle">
            <a:avLst/>
          </a:prstGeom>
          <a:solidFill>
            <a:srgbClr val="288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3336693" y="2967335"/>
            <a:ext cx="2952328" cy="461665"/>
          </a:xfrm>
          <a:prstGeom prst="rect">
            <a:avLst/>
          </a:prstGeom>
          <a:noFill/>
          <a:ln>
            <a:noFill/>
          </a:ln>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實體經濟發展</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1979712" y="4695528"/>
            <a:ext cx="4237302" cy="461664"/>
          </a:xfrm>
          <a:prstGeom prst="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文字方塊 86"/>
          <p:cNvSpPr txBox="1"/>
          <p:nvPr/>
        </p:nvSpPr>
        <p:spPr>
          <a:xfrm>
            <a:off x="2555776" y="4725144"/>
            <a:ext cx="3240360" cy="461665"/>
          </a:xfrm>
          <a:prstGeom prst="rect">
            <a:avLst/>
          </a:prstGeom>
          <a:noFill/>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資金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多元資金供應</a:t>
            </a:r>
            <a:r>
              <a:rPr lang="en-US" altLang="zh-TW" sz="2400" b="1" dirty="0" smtClean="0">
                <a:solidFill>
                  <a:schemeClr val="bg1"/>
                </a:solidFill>
                <a:latin typeface="微軟正黑體" panose="020B0604030504040204" pitchFamily="34" charset="-120"/>
                <a:ea typeface="微軟正黑體" panose="020B0604030504040204" pitchFamily="34" charset="-120"/>
              </a:rPr>
              <a:t>)</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92" name="矩形 91"/>
          <p:cNvSpPr/>
          <p:nvPr/>
        </p:nvSpPr>
        <p:spPr>
          <a:xfrm>
            <a:off x="1979712" y="5199584"/>
            <a:ext cx="4237301" cy="461664"/>
          </a:xfrm>
          <a:prstGeom prst="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p:nvSpPr>
        <p:spPr>
          <a:xfrm>
            <a:off x="1979712" y="5703640"/>
            <a:ext cx="4237301" cy="461664"/>
          </a:xfrm>
          <a:prstGeom prst="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圓角矩形 101"/>
          <p:cNvSpPr/>
          <p:nvPr/>
        </p:nvSpPr>
        <p:spPr>
          <a:xfrm>
            <a:off x="1968541" y="3549226"/>
            <a:ext cx="1368152" cy="1080120"/>
          </a:xfrm>
          <a:prstGeom prst="roundRect">
            <a:avLst/>
          </a:prstGeom>
          <a:solidFill>
            <a:srgbClr val="0B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圓角矩形 109"/>
          <p:cNvSpPr/>
          <p:nvPr/>
        </p:nvSpPr>
        <p:spPr>
          <a:xfrm>
            <a:off x="3408701" y="3549226"/>
            <a:ext cx="1368152" cy="1080120"/>
          </a:xfrm>
          <a:prstGeom prst="roundRect">
            <a:avLst/>
          </a:prstGeom>
          <a:solidFill>
            <a:srgbClr val="0B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圓角矩形 110"/>
          <p:cNvSpPr/>
          <p:nvPr/>
        </p:nvSpPr>
        <p:spPr>
          <a:xfrm>
            <a:off x="4848861" y="3549226"/>
            <a:ext cx="1368152" cy="1080120"/>
          </a:xfrm>
          <a:prstGeom prst="roundRect">
            <a:avLst/>
          </a:prstGeom>
          <a:solidFill>
            <a:srgbClr val="0B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圓角矩形 111"/>
          <p:cNvSpPr/>
          <p:nvPr/>
        </p:nvSpPr>
        <p:spPr>
          <a:xfrm>
            <a:off x="6289021" y="3549226"/>
            <a:ext cx="1368152" cy="1080120"/>
          </a:xfrm>
          <a:prstGeom prst="roundRect">
            <a:avLst/>
          </a:prstGeom>
          <a:solidFill>
            <a:srgbClr val="0B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文字方塊 82"/>
          <p:cNvSpPr txBox="1"/>
          <p:nvPr/>
        </p:nvSpPr>
        <p:spPr>
          <a:xfrm>
            <a:off x="1896533" y="3645024"/>
            <a:ext cx="1512168" cy="830997"/>
          </a:xfrm>
          <a:prstGeom prst="rect">
            <a:avLst/>
          </a:prstGeom>
          <a:noFill/>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促進</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產業發展</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115" name="文字方塊 114"/>
          <p:cNvSpPr txBox="1"/>
          <p:nvPr/>
        </p:nvSpPr>
        <p:spPr>
          <a:xfrm>
            <a:off x="3336693" y="3645024"/>
            <a:ext cx="1512168" cy="830997"/>
          </a:xfrm>
          <a:prstGeom prst="rect">
            <a:avLst/>
          </a:prstGeom>
          <a:noFill/>
          <a:ln>
            <a:noFill/>
          </a:ln>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協助</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青年創業</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116" name="文字方塊 115"/>
          <p:cNvSpPr txBox="1"/>
          <p:nvPr/>
        </p:nvSpPr>
        <p:spPr>
          <a:xfrm>
            <a:off x="4788024" y="3645024"/>
            <a:ext cx="1512168" cy="830997"/>
          </a:xfrm>
          <a:prstGeom prst="rect">
            <a:avLst/>
          </a:prstGeom>
          <a:noFill/>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支持</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新創事業</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117" name="文字方塊 116"/>
          <p:cNvSpPr txBox="1"/>
          <p:nvPr/>
        </p:nvSpPr>
        <p:spPr>
          <a:xfrm>
            <a:off x="6228184" y="3645024"/>
            <a:ext cx="1512168" cy="830997"/>
          </a:xfrm>
          <a:prstGeom prst="rect">
            <a:avLst/>
          </a:prstGeom>
          <a:no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創造</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chemeClr val="bg1"/>
                </a:solidFill>
                <a:latin typeface="微軟正黑體" panose="020B0604030504040204" pitchFamily="34" charset="-120"/>
                <a:ea typeface="微軟正黑體" panose="020B0604030504040204" pitchFamily="34" charset="-120"/>
              </a:rPr>
              <a:t>就業機會</a:t>
            </a:r>
          </a:p>
        </p:txBody>
      </p:sp>
      <p:sp>
        <p:nvSpPr>
          <p:cNvPr id="2117" name="矩形 2116"/>
          <p:cNvSpPr/>
          <p:nvPr/>
        </p:nvSpPr>
        <p:spPr>
          <a:xfrm>
            <a:off x="827584" y="3549226"/>
            <a:ext cx="1080120" cy="1080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0B55A6"/>
                </a:solidFill>
                <a:latin typeface="微軟正黑體" panose="020B0604030504040204" pitchFamily="34" charset="-120"/>
                <a:ea typeface="微軟正黑體" panose="020B0604030504040204" pitchFamily="34" charset="-120"/>
              </a:rPr>
              <a:t>四挺</a:t>
            </a:r>
            <a:endParaRPr lang="zh-TW" altLang="en-US" sz="2400" b="1" dirty="0">
              <a:solidFill>
                <a:srgbClr val="0B55A6"/>
              </a:solidFill>
              <a:latin typeface="微軟正黑體" panose="020B0604030504040204" pitchFamily="34" charset="-120"/>
              <a:ea typeface="微軟正黑體" panose="020B0604030504040204" pitchFamily="34" charset="-120"/>
            </a:endParaRPr>
          </a:p>
        </p:txBody>
      </p:sp>
      <p:cxnSp>
        <p:nvCxnSpPr>
          <p:cNvPr id="2122" name="直線接點 2121"/>
          <p:cNvCxnSpPr/>
          <p:nvPr/>
        </p:nvCxnSpPr>
        <p:spPr>
          <a:xfrm flipH="1">
            <a:off x="827584" y="2636913"/>
            <a:ext cx="3985273"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flipH="1">
            <a:off x="827584" y="3501008"/>
            <a:ext cx="108011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flipH="1">
            <a:off x="827585" y="4653136"/>
            <a:ext cx="10801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flipH="1">
            <a:off x="827584" y="6165304"/>
            <a:ext cx="108011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41" name="矩形 140"/>
          <p:cNvSpPr/>
          <p:nvPr/>
        </p:nvSpPr>
        <p:spPr>
          <a:xfrm>
            <a:off x="827584" y="4706074"/>
            <a:ext cx="1080119" cy="1387222"/>
          </a:xfrm>
          <a:prstGeom prst="rect">
            <a:avLst/>
          </a:prstGeom>
          <a:solidFill>
            <a:srgbClr val="F4E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875D25"/>
                </a:solidFill>
                <a:latin typeface="微軟正黑體" panose="020B0604030504040204" pitchFamily="34" charset="-120"/>
                <a:ea typeface="微軟正黑體" panose="020B0604030504040204" pitchFamily="34" charset="-120"/>
              </a:rPr>
              <a:t>三力</a:t>
            </a:r>
            <a:endParaRPr lang="zh-TW" altLang="en-US" sz="2400" b="1" dirty="0">
              <a:solidFill>
                <a:srgbClr val="875D25"/>
              </a:solidFill>
              <a:latin typeface="微軟正黑體" panose="020B0604030504040204" pitchFamily="34" charset="-120"/>
              <a:ea typeface="微軟正黑體" panose="020B0604030504040204" pitchFamily="34" charset="-120"/>
            </a:endParaRPr>
          </a:p>
        </p:txBody>
      </p:sp>
      <p:sp>
        <p:nvSpPr>
          <p:cNvPr id="142" name="矩形 141"/>
          <p:cNvSpPr/>
          <p:nvPr/>
        </p:nvSpPr>
        <p:spPr>
          <a:xfrm>
            <a:off x="827585" y="2708920"/>
            <a:ext cx="1080120" cy="7200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288C3A"/>
                </a:solidFill>
                <a:latin typeface="微軟正黑體" panose="020B0604030504040204" pitchFamily="34" charset="-120"/>
                <a:ea typeface="微軟正黑體" panose="020B0604030504040204" pitchFamily="34" charset="-120"/>
              </a:rPr>
              <a:t>目標</a:t>
            </a:r>
            <a:endParaRPr lang="en-US" altLang="zh-TW" sz="2400" b="1" dirty="0" smtClean="0">
              <a:solidFill>
                <a:srgbClr val="288C3A"/>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2555776" y="5199583"/>
            <a:ext cx="3240360" cy="461665"/>
          </a:xfrm>
          <a:prstGeom prst="rect">
            <a:avLst/>
          </a:prstGeom>
          <a:noFill/>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智囊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財務調研協助</a:t>
            </a:r>
            <a:r>
              <a:rPr lang="en-US" altLang="zh-TW" sz="2400" b="1" dirty="0" smtClean="0">
                <a:solidFill>
                  <a:schemeClr val="bg1"/>
                </a:solidFill>
                <a:latin typeface="微軟正黑體" panose="020B0604030504040204" pitchFamily="34" charset="-120"/>
                <a:ea typeface="微軟正黑體" panose="020B0604030504040204" pitchFamily="34" charset="-120"/>
              </a:rPr>
              <a:t>)</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2555776" y="5703639"/>
            <a:ext cx="3240360" cy="461665"/>
          </a:xfrm>
          <a:prstGeom prst="rect">
            <a:avLst/>
          </a:prstGeom>
          <a:no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場域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軟硬設施支援</a:t>
            </a:r>
            <a:r>
              <a:rPr lang="en-US" altLang="zh-TW" sz="2400" b="1" dirty="0">
                <a:solidFill>
                  <a:schemeClr val="bg1"/>
                </a:solidFill>
                <a:latin typeface="微軟正黑體" panose="020B0604030504040204" pitchFamily="34" charset="-120"/>
                <a:ea typeface="微軟正黑體" panose="020B0604030504040204" pitchFamily="34" charset="-120"/>
              </a:rPr>
              <a:t>)</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6289021" y="4706074"/>
            <a:ext cx="1368152" cy="1459230"/>
          </a:xfrm>
          <a:prstGeom prst="rect">
            <a:avLst/>
          </a:prstGeom>
          <a:solidFill>
            <a:srgbClr val="87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p:cNvSpPr txBox="1"/>
          <p:nvPr/>
        </p:nvSpPr>
        <p:spPr>
          <a:xfrm>
            <a:off x="6372200" y="5013176"/>
            <a:ext cx="1224136" cy="830997"/>
          </a:xfrm>
          <a:prstGeom prst="rect">
            <a:avLst/>
          </a:prstGeom>
          <a:noFill/>
        </p:spPr>
        <p:txBody>
          <a:bodyPr wrap="square" rtlCol="0">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金融</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產業</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cxnSp>
        <p:nvCxnSpPr>
          <p:cNvPr id="37" name="肘形接點 36"/>
          <p:cNvCxnSpPr/>
          <p:nvPr/>
        </p:nvCxnSpPr>
        <p:spPr>
          <a:xfrm rot="16200000" flipH="1">
            <a:off x="5975339" y="3763388"/>
            <a:ext cx="2294721" cy="1068950"/>
          </a:xfrm>
          <a:prstGeom prst="bentConnector4">
            <a:avLst>
              <a:gd name="adj1" fmla="val 333"/>
              <a:gd name="adj2" fmla="val 121385"/>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32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dg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dg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dg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dg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dg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18677</TotalTime>
  <Words>3142</Words>
  <Application>Microsoft Office PowerPoint</Application>
  <PresentationFormat>如螢幕大小 (4:3)</PresentationFormat>
  <Paragraphs>436</Paragraphs>
  <Slides>44</Slides>
  <Notes>3</Notes>
  <HiddenSlides>0</HiddenSlides>
  <MMClips>0</MMClips>
  <ScaleCrop>false</ScaleCrop>
  <HeadingPairs>
    <vt:vector size="6" baseType="variant">
      <vt:variant>
        <vt:lpstr>使用字型</vt:lpstr>
      </vt:variant>
      <vt:variant>
        <vt:i4>11</vt:i4>
      </vt:variant>
      <vt:variant>
        <vt:lpstr>佈景主題</vt:lpstr>
      </vt:variant>
      <vt:variant>
        <vt:i4>5</vt:i4>
      </vt:variant>
      <vt:variant>
        <vt:lpstr>投影片標題</vt:lpstr>
      </vt:variant>
      <vt:variant>
        <vt:i4>44</vt:i4>
      </vt:variant>
    </vt:vector>
  </HeadingPairs>
  <TitlesOfParts>
    <vt:vector size="60" baseType="lpstr">
      <vt:lpstr>方正姚体</vt:lpstr>
      <vt:lpstr>SimSun</vt:lpstr>
      <vt:lpstr>微軟正黑體</vt:lpstr>
      <vt:lpstr>新細明體</vt:lpstr>
      <vt:lpstr>標楷體</vt:lpstr>
      <vt:lpstr>Arial</vt:lpstr>
      <vt:lpstr>Calibri</vt:lpstr>
      <vt:lpstr>Garamond</vt:lpstr>
      <vt:lpstr>Segoe UI</vt:lpstr>
      <vt:lpstr>Times New Roman</vt:lpstr>
      <vt:lpstr>Wingdings</vt:lpstr>
      <vt:lpstr>Office 佈景主題</vt:lpstr>
      <vt:lpstr>Edge</vt:lpstr>
      <vt:lpstr>1_Edge</vt:lpstr>
      <vt:lpstr>2_Edge</vt:lpstr>
      <vt:lpstr>3_Edge</vt:lpstr>
      <vt:lpstr>PowerPoint 簡報</vt:lpstr>
      <vt:lpstr>PowerPoint 簡報</vt:lpstr>
      <vt:lpstr>金融監理以管理及興利並重</vt:lpstr>
      <vt:lpstr>金管會近期之施政成效</vt:lpstr>
      <vt:lpstr>國際經濟情勢動盪</vt:lpstr>
      <vt:lpstr>國內經濟結構困境</vt:lpstr>
      <vt:lpstr>金融發展與經濟成長互利共榮</vt:lpstr>
      <vt:lpstr>落實新政府政策核心理念</vt:lpstr>
      <vt:lpstr>挺產業、挺創業、挺創新、挺就業</vt:lpstr>
      <vt:lpstr>三力 - 資金、智囊、場域</vt:lpstr>
      <vt:lpstr>三力四挺政策專案概要</vt:lpstr>
      <vt:lpstr>推動天使基金、創新創業基金</vt:lpstr>
      <vt:lpstr>鼓勵參與公共建設投融資</vt:lpstr>
      <vt:lpstr>鼓勵辦理創新產業放款及夾層融資</vt:lpstr>
      <vt:lpstr>推動發展數位金融商業模式</vt:lpstr>
      <vt:lpstr>提供財務調研及市場分析服務</vt:lpstr>
      <vt:lpstr>積極提供軟、硬設施支援</vt:lpstr>
      <vt:lpstr>PowerPoint 簡報</vt:lpstr>
      <vt:lpstr>天使基金</vt:lpstr>
      <vt:lpstr>籌組天使基金之目的</vt:lpstr>
      <vt:lpstr>規劃─基金規模與募集</vt:lpstr>
      <vt:lpstr>規劃─投資對象</vt:lpstr>
      <vt:lpstr>規劃─基金資金運用</vt:lpstr>
      <vt:lpstr>規劃─對投資對象之輔導協助</vt:lpstr>
      <vt:lpstr>PowerPoint 簡報</vt:lpstr>
      <vt:lpstr>創新創業基金</vt:lpstr>
      <vt:lpstr>標的對象</vt:lpstr>
      <vt:lpstr>運用規劃</vt:lpstr>
      <vt:lpstr>預期效益</vt:lpstr>
      <vt:lpstr>跨部會協助事項</vt:lpstr>
      <vt:lpstr>PowerPoint 簡報</vt:lpstr>
      <vt:lpstr>重要跨部會議題</vt:lpstr>
      <vt:lpstr>持續停徵公司債(金融債)證交稅</vt:lpstr>
      <vt:lpstr>持續停徵公司債(金融債)證交稅(續)</vt:lpstr>
      <vt:lpstr>持續停徵公司債(金融債)證交稅(續)</vt:lpstr>
      <vt:lpstr>停徵上市(櫃)債券ETF證交稅</vt:lpstr>
      <vt:lpstr>停徵上市(櫃)債券ETF證交稅(續)</vt:lpstr>
      <vt:lpstr>停徵上市(櫃)債券ETF證交稅(續)</vt:lpstr>
      <vt:lpstr>開放大陸地區投資人及在臺陸資投資事業投資基金及外幣債券</vt:lpstr>
      <vt:lpstr>開放大陸地區投資人及在臺陸資投資事業投資基金及外幣債券(續)</vt:lpstr>
      <vt:lpstr>開放大陸地區投資人及在臺陸資投資事業投資基金及外幣債券(續)</vt:lpstr>
      <vt:lpstr>開放大陸地區投資人及在臺陸資投資事業投資基金及外幣債券(續)</vt:lpstr>
      <vt:lpstr>結語-金融為經濟發展活水</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金管會業務報告</dc:title>
  <dc:creator>柯一姍</dc:creator>
  <cp:lastModifiedBy>林玟汎</cp:lastModifiedBy>
  <cp:revision>1415</cp:revision>
  <cp:lastPrinted>2016-08-29T11:36:02Z</cp:lastPrinted>
  <dcterms:created xsi:type="dcterms:W3CDTF">2015-06-05T07:19:05Z</dcterms:created>
  <dcterms:modified xsi:type="dcterms:W3CDTF">2016-09-01T08:04:19Z</dcterms:modified>
</cp:coreProperties>
</file>